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33" r:id="rId2"/>
    <p:sldId id="294" r:id="rId3"/>
    <p:sldId id="295" r:id="rId4"/>
    <p:sldId id="296" r:id="rId5"/>
    <p:sldId id="331" r:id="rId6"/>
    <p:sldId id="298" r:id="rId7"/>
    <p:sldId id="299" r:id="rId8"/>
    <p:sldId id="301" r:id="rId9"/>
    <p:sldId id="300" r:id="rId10"/>
    <p:sldId id="260" r:id="rId11"/>
    <p:sldId id="261" r:id="rId12"/>
    <p:sldId id="314" r:id="rId13"/>
    <p:sldId id="334" r:id="rId14"/>
    <p:sldId id="303" r:id="rId15"/>
    <p:sldId id="304" r:id="rId16"/>
    <p:sldId id="306" r:id="rId17"/>
    <p:sldId id="309" r:id="rId18"/>
    <p:sldId id="315" r:id="rId19"/>
    <p:sldId id="316" r:id="rId20"/>
    <p:sldId id="317" r:id="rId21"/>
    <p:sldId id="318" r:id="rId22"/>
    <p:sldId id="319" r:id="rId23"/>
    <p:sldId id="326" r:id="rId24"/>
    <p:sldId id="327" r:id="rId25"/>
    <p:sldId id="328" r:id="rId26"/>
    <p:sldId id="320" r:id="rId27"/>
    <p:sldId id="321" r:id="rId28"/>
    <p:sldId id="322" r:id="rId29"/>
    <p:sldId id="323" r:id="rId30"/>
    <p:sldId id="332" r:id="rId31"/>
    <p:sldId id="329" r:id="rId3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60" autoAdjust="0"/>
    <p:restoredTop sz="81528" autoAdjust="0"/>
  </p:normalViewPr>
  <p:slideViewPr>
    <p:cSldViewPr>
      <p:cViewPr varScale="1">
        <p:scale>
          <a:sx n="84" d="100"/>
          <a:sy n="84" d="100"/>
        </p:scale>
        <p:origin x="9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9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7BA525-6499-4210-946F-35415715BD14}" type="datetimeFigureOut">
              <a:rPr lang="ar-SA" smtClean="0"/>
              <a:t>03/06/1443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357B9F3-A845-448D-B502-8F8324D0DFC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85460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CCA3597-AC88-4664-AE09-80085D042325}" type="datetimeFigureOut">
              <a:rPr lang="ar-SA" smtClean="0"/>
              <a:t>03/06/1443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EBA32FE-03EF-4DDF-A782-7D4A4CD3D9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40552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IQ"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6497568-ED5B-44BD-B36D-80DB9DDC6DE3}" type="slidenum">
              <a:rPr lang="ar-SA" smtClean="0"/>
              <a:pPr eaLnBrk="1" hangingPunct="1"/>
              <a:t>2</a:t>
            </a:fld>
            <a:endParaRPr lang="en-US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70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IQ"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6497568-ED5B-44BD-B36D-80DB9DDC6DE3}" type="slidenum">
              <a:rPr lang="ar-SA" smtClean="0"/>
              <a:pPr eaLnBrk="1" hangingPunct="1"/>
              <a:t>15</a:t>
            </a:fld>
            <a:endParaRPr lang="en-US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10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IQ"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6497568-ED5B-44BD-B36D-80DB9DDC6DE3}" type="slidenum">
              <a:rPr lang="ar-SA" smtClean="0"/>
              <a:pPr eaLnBrk="1" hangingPunct="1"/>
              <a:t>16</a:t>
            </a:fld>
            <a:endParaRPr lang="en-US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54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IQ"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6497568-ED5B-44BD-B36D-80DB9DDC6DE3}" type="slidenum">
              <a:rPr lang="ar-SA" smtClean="0"/>
              <a:pPr eaLnBrk="1" hangingPunct="1"/>
              <a:t>3</a:t>
            </a:fld>
            <a:endParaRPr lang="en-US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2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IQ"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6497568-ED5B-44BD-B36D-80DB9DDC6DE3}" type="slidenum">
              <a:rPr lang="ar-SA" smtClean="0"/>
              <a:pPr eaLnBrk="1" hangingPunct="1"/>
              <a:t>4</a:t>
            </a:fld>
            <a:endParaRPr lang="en-US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4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IQ"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6497568-ED5B-44BD-B36D-80DB9DDC6DE3}" type="slidenum">
              <a:rPr lang="ar-SA" smtClean="0"/>
              <a:pPr eaLnBrk="1" hangingPunct="1"/>
              <a:t>6</a:t>
            </a:fld>
            <a:endParaRPr lang="en-US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62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IQ"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6497568-ED5B-44BD-B36D-80DB9DDC6DE3}" type="slidenum">
              <a:rPr lang="ar-SA" smtClean="0"/>
              <a:pPr eaLnBrk="1" hangingPunct="1"/>
              <a:t>7</a:t>
            </a:fld>
            <a:endParaRPr lang="en-US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55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IQ" dirty="0"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6497568-ED5B-44BD-B36D-80DB9DDC6DE3}" type="slidenum">
              <a:rPr lang="ar-SA" smtClean="0"/>
              <a:pPr eaLnBrk="1" hangingPunct="1"/>
              <a:t>8</a:t>
            </a:fld>
            <a:endParaRPr lang="en-US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08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IQ"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6497568-ED5B-44BD-B36D-80DB9DDC6DE3}" type="slidenum">
              <a:rPr lang="ar-SA" smtClean="0"/>
              <a:pPr eaLnBrk="1" hangingPunct="1"/>
              <a:t>9</a:t>
            </a:fld>
            <a:endParaRPr lang="en-US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3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A32FE-03EF-4DDF-A782-7D4A4CD3D931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4260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IQ"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6497568-ED5B-44BD-B36D-80DB9DDC6DE3}" type="slidenum">
              <a:rPr lang="ar-SA" smtClean="0"/>
              <a:pPr eaLnBrk="1" hangingPunct="1"/>
              <a:t>14</a:t>
            </a:fld>
            <a:endParaRPr lang="en-US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6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BD5F-BED7-4F9A-ABB5-052F9058FEA7}" type="datetime1">
              <a:rPr lang="en-US" smtClean="0"/>
              <a:t>1/6/2022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16EB-E3DB-4A4E-AAD0-2F495593C536}" type="datetime1">
              <a:rPr lang="en-US" smtClean="0"/>
              <a:t>1/6/2022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846F-8642-4D85-93FE-4460C8BC433E}" type="datetime1">
              <a:rPr lang="en-US" smtClean="0"/>
              <a:t>1/6/2022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A41C7-E7DD-4403-9587-FC9625F63031}" type="datetime1">
              <a:rPr lang="en-US" smtClean="0"/>
              <a:t>1/6/2022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85BA-A57D-4A56-858E-F70F82DD3A3C}" type="datetime1">
              <a:rPr lang="en-US" smtClean="0"/>
              <a:t>1/6/2022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651C-F98A-4217-AADE-881827B7D448}" type="datetime1">
              <a:rPr lang="en-US" smtClean="0"/>
              <a:t>1/6/2022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6EA-1A22-4BC7-8099-3692C015E57D}" type="datetime1">
              <a:rPr lang="en-US" smtClean="0"/>
              <a:t>1/6/2022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AC90-102D-44AD-B6AE-B18569D444C2}" type="datetime1">
              <a:rPr lang="en-US" smtClean="0"/>
              <a:t>1/6/2022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A7B3-9E44-4D32-9F61-8A82AD6C75EB}" type="datetime1">
              <a:rPr lang="en-US" smtClean="0"/>
              <a:t>1/6/2022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4E5FA-5F1C-4284-8598-2648A2ECB256}" type="datetime1">
              <a:rPr lang="en-US" smtClean="0"/>
              <a:t>1/6/2022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B192-6748-46DB-846D-6B0487332828}" type="datetime1">
              <a:rPr lang="en-US" smtClean="0"/>
              <a:t>1/6/2022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69C02-CD4E-45F2-93B9-5E36653DBEB2}" type="datetime1">
              <a:rPr lang="en-US" smtClean="0"/>
              <a:t>1/6/2022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8687"/>
    </mc:Choice>
    <mc:Fallback xmlns="">
      <p:transition advTm="8687"/>
    </mc:Fallback>
  </mc:AlternateContent>
  <p:hf hdr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5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6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5.png"/><Relationship Id="rId2" Type="http://schemas.microsoft.com/office/2007/relationships/media" Target="../media/media23.m4a"/><Relationship Id="rId1" Type="http://schemas.openxmlformats.org/officeDocument/2006/relationships/tags" Target="../tags/tag1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5.png"/><Relationship Id="rId2" Type="http://schemas.microsoft.com/office/2007/relationships/media" Target="../media/media24.m4a"/><Relationship Id="rId1" Type="http://schemas.openxmlformats.org/officeDocument/2006/relationships/tags" Target="../tags/tag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5.png"/><Relationship Id="rId2" Type="http://schemas.microsoft.com/office/2007/relationships/media" Target="../media/media26.m4a"/><Relationship Id="rId1" Type="http://schemas.openxmlformats.org/officeDocument/2006/relationships/tags" Target="../tags/tag2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6.m4a"/><Relationship Id="rId7" Type="http://schemas.openxmlformats.org/officeDocument/2006/relationships/image" Target="../media/image15.jpe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7.m4a"/><Relationship Id="rId7" Type="http://schemas.openxmlformats.org/officeDocument/2006/relationships/image" Target="../media/image18.jpe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9.m4a"/><Relationship Id="rId7" Type="http://schemas.openxmlformats.org/officeDocument/2006/relationships/image" Target="../media/image24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359" y="2983766"/>
            <a:ext cx="7126842" cy="358713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039" y="1589709"/>
            <a:ext cx="5371042" cy="1377815"/>
          </a:xfrm>
          <a:prstGeom prst="rect">
            <a:avLst/>
          </a:prstGeom>
        </p:spPr>
      </p:pic>
      <p:pic>
        <p:nvPicPr>
          <p:cNvPr id="4" name="Picture 2" descr="C:\Users\HP\Desktop\fifth_copy_400x4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842" y="182564"/>
            <a:ext cx="152115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1" descr="C:\Users\haithemjwad\Desktop\شعار جامعة البصرة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4" y="228600"/>
            <a:ext cx="13769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0" y="720726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Medical physics (code)-year 1</a:t>
            </a:r>
            <a:endParaRPr lang="en-AU" sz="2800" b="1" kern="10" dirty="0">
              <a:ln w="9525">
                <a:noFill/>
                <a:round/>
                <a:headEnd/>
                <a:tailEnd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مستطيل 4"/>
          <p:cNvSpPr/>
          <p:nvPr/>
        </p:nvSpPr>
        <p:spPr>
          <a:xfrm>
            <a:off x="1008579" y="5157192"/>
            <a:ext cx="4680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2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prstShdw prst="shdw17" dist="17961" dir="2700000">
                    <a:srgbClr val="003D5C"/>
                  </a:prst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Dr.Mohammed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Ali Jaber</a:t>
            </a:r>
            <a:endParaRPr lang="en-US" sz="20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defRPr/>
            </a:pPr>
            <a:r>
              <a:rPr lang="en-US" sz="2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Physiology Department</a:t>
            </a:r>
          </a:p>
          <a:p>
            <a:pPr algn="l" rtl="0">
              <a:defRPr/>
            </a:pPr>
            <a:r>
              <a:rPr lang="en-US" sz="2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College of Medicine</a:t>
            </a:r>
          </a:p>
          <a:p>
            <a:pPr algn="l" rtl="0">
              <a:defRPr/>
            </a:pPr>
            <a:r>
              <a:rPr lang="en-US" sz="20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University of Basrah</a:t>
            </a:r>
            <a:endParaRPr lang="en-AU" sz="24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صوت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0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815"/>
    </mc:Choice>
    <mc:Fallback xmlns="">
      <p:transition advTm="14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67544" y="404664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field of medical physics has several subdivisions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51520" y="1115389"/>
            <a:ext cx="3167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Radiological physics</a:t>
            </a:r>
            <a:endParaRPr lang="ar-SA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1520" y="2852936"/>
            <a:ext cx="8396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Radiation protection (Health physics):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 of patients, workers, and the general public). 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10</a:t>
            </a:fld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7" y="1600200"/>
            <a:ext cx="4374279" cy="125273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0921" y="3553271"/>
            <a:ext cx="2476500" cy="2148642"/>
          </a:xfrm>
          <a:prstGeom prst="rect">
            <a:avLst/>
          </a:prstGeom>
        </p:spPr>
      </p:pic>
      <p:sp>
        <p:nvSpPr>
          <p:cNvPr id="9" name="عنصر نائب للتاريخ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B1AC-7BED-4C40-BBC5-E5D249458197}" type="datetime1">
              <a:rPr lang="en-US" smtClean="0"/>
              <a:t>1/6/2022</a:t>
            </a:fld>
            <a:endParaRPr lang="ar-SA"/>
          </a:p>
        </p:txBody>
      </p:sp>
      <p:pic>
        <p:nvPicPr>
          <p:cNvPr id="10" name="صو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0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2622"/>
    </mc:Choice>
    <mc:Fallback xmlns="">
      <p:transition advTm="20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451" x="4303713" y="3822700"/>
          <p14:tracePt t="463" x="4303713" y="3795713"/>
          <p14:tracePt t="476" x="4241800" y="3705225"/>
          <p14:tracePt t="489" x="4116388" y="3509963"/>
          <p14:tracePt t="501" x="3830638" y="3160713"/>
          <p14:tracePt t="514" x="3527425" y="2803525"/>
          <p14:tracePt t="527" x="3268663" y="2554288"/>
          <p14:tracePt t="544" x="3081338" y="2401888"/>
          <p14:tracePt t="561" x="2911475" y="2276475"/>
          <p14:tracePt t="578" x="2598738" y="2108200"/>
          <p14:tracePt t="594" x="2411413" y="2027238"/>
          <p14:tracePt t="611" x="2224088" y="1946275"/>
          <p14:tracePt t="628" x="1965325" y="1874838"/>
          <p14:tracePt t="645" x="1874838" y="1839913"/>
          <p14:tracePt t="662" x="1830388" y="1822450"/>
          <p14:tracePt t="678" x="1795463" y="1785938"/>
          <p14:tracePt t="695" x="1785938" y="1785938"/>
          <p14:tracePt t="712" x="1785938" y="1776413"/>
          <p14:tracePt t="728" x="1768475" y="1758950"/>
          <p14:tracePt t="745" x="1758950" y="1751013"/>
          <p14:tracePt t="766" x="1741488" y="1731963"/>
          <p14:tracePt t="779" x="1741488" y="1724025"/>
          <p14:tracePt t="795" x="1731963" y="1704975"/>
          <p14:tracePt t="812" x="1714500" y="1687513"/>
          <p14:tracePt t="829" x="1714500" y="1652588"/>
          <p14:tracePt t="846" x="1714500" y="1633538"/>
          <p14:tracePt t="863" x="1714500" y="1625600"/>
          <p14:tracePt t="879" x="1724025" y="1581150"/>
          <p14:tracePt t="896" x="1741488" y="1544638"/>
          <p14:tracePt t="913" x="1803400" y="1500188"/>
          <p14:tracePt t="931" x="1955800" y="1419225"/>
          <p14:tracePt t="946" x="2044700" y="1384300"/>
          <p14:tracePt t="963" x="2125663" y="1366838"/>
          <p14:tracePt t="980" x="2187575" y="1347788"/>
          <p14:tracePt t="996" x="2268538" y="1322388"/>
          <p14:tracePt t="1013" x="2286000" y="1312863"/>
          <p14:tracePt t="1029" x="2303463" y="1312863"/>
          <p14:tracePt t="1046" x="2322513" y="1303338"/>
          <p14:tracePt t="1063" x="2330450" y="1303338"/>
          <p14:tracePt t="1385" x="2339975" y="1295400"/>
          <p14:tracePt t="1398" x="2357438" y="1295400"/>
          <p14:tracePt t="1411" x="2419350" y="1276350"/>
          <p14:tracePt t="1423" x="2527300" y="1258888"/>
          <p14:tracePt t="1436" x="2705100" y="1223963"/>
          <p14:tracePt t="1449" x="2884488" y="1204913"/>
          <p14:tracePt t="1466" x="3071813" y="1196975"/>
          <p14:tracePt t="1483" x="3179763" y="1196975"/>
          <p14:tracePt t="1499" x="3384550" y="1196975"/>
          <p14:tracePt t="1515" x="3473450" y="1196975"/>
          <p14:tracePt t="1532" x="3562350" y="1196975"/>
          <p14:tracePt t="1549" x="3724275" y="1196975"/>
          <p14:tracePt t="1566" x="3803650" y="1214438"/>
          <p14:tracePt t="1583" x="3867150" y="1231900"/>
          <p14:tracePt t="1600" x="3938588" y="1250950"/>
          <p14:tracePt t="1617" x="3965575" y="1250950"/>
          <p14:tracePt t="1633" x="3983038" y="1258888"/>
          <p14:tracePt t="1650" x="4037013" y="1258888"/>
          <p14:tracePt t="1667" x="4081463" y="1268413"/>
          <p14:tracePt t="1683" x="4143375" y="1276350"/>
          <p14:tracePt t="1700" x="4205288" y="1295400"/>
          <p14:tracePt t="1701" x="4295775" y="1303338"/>
          <p14:tracePt t="1717" x="4375150" y="1312863"/>
          <p14:tracePt t="1734" x="4438650" y="1322388"/>
          <p14:tracePt t="1751" x="4518025" y="1330325"/>
          <p14:tracePt t="1767" x="4572000" y="1339850"/>
          <p14:tracePt t="1784" x="4608513" y="1339850"/>
          <p14:tracePt t="1801" x="4660900" y="1339850"/>
          <p14:tracePt t="1817" x="4813300" y="1339850"/>
          <p14:tracePt t="1834" x="4929188" y="1339850"/>
          <p14:tracePt t="1851" x="5018088" y="1339850"/>
          <p14:tracePt t="1868" x="5160963" y="1339850"/>
          <p14:tracePt t="1885" x="5187950" y="1339850"/>
          <p14:tracePt t="1901" x="5205413" y="1339850"/>
          <p14:tracePt t="1918" x="5224463" y="1330325"/>
          <p14:tracePt t="1935" x="5232400" y="1322388"/>
          <p14:tracePt t="1952" x="5251450" y="1322388"/>
          <p14:tracePt t="1968" x="5286375" y="1303338"/>
          <p14:tracePt t="1985" x="5330825" y="1295400"/>
          <p14:tracePt t="2002" x="5357813" y="1285875"/>
          <p14:tracePt t="2019" x="5419725" y="1258888"/>
          <p14:tracePt t="2035" x="5429250" y="1250950"/>
          <p14:tracePt t="2052" x="5438775" y="1250950"/>
          <p14:tracePt t="2079" x="5446713" y="1250950"/>
          <p14:tracePt t="2118" x="5446713" y="1241425"/>
          <p14:tracePt t="5199" x="5429250" y="1241425"/>
          <p14:tracePt t="5212" x="5394325" y="1241425"/>
          <p14:tracePt t="5225" x="5313363" y="1250950"/>
          <p14:tracePt t="5237" x="5170488" y="1276350"/>
          <p14:tracePt t="5252" x="4803775" y="1339850"/>
          <p14:tracePt t="5269" x="4348163" y="1411288"/>
          <p14:tracePt t="5286" x="3867150" y="1500188"/>
          <p14:tracePt t="5302" x="3205163" y="1625600"/>
          <p14:tracePt t="5319" x="2965450" y="1670050"/>
          <p14:tracePt t="5336" x="2724150" y="1731963"/>
          <p14:tracePt t="5353" x="2312988" y="1803400"/>
          <p14:tracePt t="5369" x="2116138" y="1847850"/>
          <p14:tracePt t="5386" x="2009775" y="1874838"/>
          <p14:tracePt t="5403" x="1847850" y="1893888"/>
          <p14:tracePt t="5420" x="1795463" y="1911350"/>
          <p14:tracePt t="5436" x="1741488" y="1919288"/>
          <p14:tracePt t="5453" x="1660525" y="1928813"/>
          <p14:tracePt t="5470" x="1643063" y="1928813"/>
          <p14:tracePt t="5487" x="1625600" y="1946275"/>
          <p14:tracePt t="5503" x="1598613" y="1946275"/>
          <p14:tracePt t="5520" x="1598613" y="1955800"/>
          <p14:tracePt t="5537" x="1581150" y="1955800"/>
          <p14:tracePt t="5554" x="1571625" y="1965325"/>
          <p14:tracePt t="5578" x="1562100" y="1973263"/>
          <p14:tracePt t="5629" x="1544638" y="1973263"/>
          <p14:tracePt t="5666" x="1536700" y="1973263"/>
          <p14:tracePt t="5717" x="1536700" y="1965325"/>
          <p14:tracePt t="5743" x="1527175" y="1965325"/>
          <p14:tracePt t="5768" x="1527175" y="1955800"/>
          <p14:tracePt t="5780" x="1517650" y="1955800"/>
          <p14:tracePt t="5793" x="1517650" y="1938338"/>
          <p14:tracePt t="5819" x="1517650" y="1928813"/>
          <p14:tracePt t="5843" x="1517650" y="1919288"/>
          <p14:tracePt t="5869" x="1517650" y="1911350"/>
          <p14:tracePt t="5881" x="1517650" y="1901825"/>
          <p14:tracePt t="5907" x="1517650" y="1893888"/>
          <p14:tracePt t="5919" x="1517650" y="1884363"/>
          <p14:tracePt t="5932" x="1517650" y="1874838"/>
          <p14:tracePt t="5957" x="1517650" y="1866900"/>
          <p14:tracePt t="5983" x="1517650" y="1857375"/>
          <p14:tracePt t="6008" x="1517650" y="1847850"/>
          <p14:tracePt t="6033" x="1517650" y="1839913"/>
          <p14:tracePt t="6096" x="1517650" y="1830388"/>
          <p14:tracePt t="6184" x="1517650" y="1822450"/>
          <p14:tracePt t="6222" x="1517650" y="1812925"/>
          <p14:tracePt t="6399" x="1517650" y="1803400"/>
          <p14:tracePt t="6513" x="1517650" y="1795463"/>
          <p14:tracePt t="6525" x="1527175" y="1795463"/>
          <p14:tracePt t="6563" x="1527175" y="1785938"/>
          <p14:tracePt t="7245" x="1527175" y="1776413"/>
          <p14:tracePt t="7271" x="1517650" y="1768475"/>
          <p14:tracePt t="7295" x="1517650" y="1758950"/>
          <p14:tracePt t="7308" x="1509713" y="1751013"/>
          <p14:tracePt t="7359" x="1509713" y="1741488"/>
          <p14:tracePt t="7409" x="1500188" y="1741488"/>
          <p14:tracePt t="7460" x="1500188" y="1731963"/>
          <p14:tracePt t="7561" x="1500188" y="1724025"/>
          <p14:tracePt t="8155" x="1509713" y="1724025"/>
          <p14:tracePt t="8167" x="1527175" y="1714500"/>
          <p14:tracePt t="8180" x="1536700" y="1714500"/>
          <p14:tracePt t="8193" x="1554163" y="1714500"/>
          <p14:tracePt t="8218" x="1562100" y="1714500"/>
          <p14:tracePt t="8230" x="1581150" y="1714500"/>
          <p14:tracePt t="8243" x="1589088" y="1714500"/>
          <p14:tracePt t="8256" x="1598613" y="1714500"/>
          <p14:tracePt t="8268" x="1616075" y="1714500"/>
          <p14:tracePt t="8285" x="1625600" y="1714500"/>
          <p14:tracePt t="8301" x="1633538" y="1714500"/>
          <p14:tracePt t="8319" x="1652588" y="1714500"/>
          <p14:tracePt t="8335" x="1660525" y="1714500"/>
          <p14:tracePt t="8351" x="1670050" y="1714500"/>
          <p14:tracePt t="8370" x="1687513" y="1714500"/>
          <p14:tracePt t="8385" x="1697038" y="1714500"/>
          <p14:tracePt t="8402" x="1714500" y="1714500"/>
          <p14:tracePt t="8419" x="1741488" y="1714500"/>
          <p14:tracePt t="8435" x="1795463" y="1704975"/>
          <p14:tracePt t="8452" x="1822450" y="1704975"/>
          <p14:tracePt t="8469" x="1866900" y="1704975"/>
          <p14:tracePt t="8486" x="2009775" y="1687513"/>
          <p14:tracePt t="8502" x="2098675" y="1687513"/>
          <p14:tracePt t="8519" x="2179638" y="1687513"/>
          <p14:tracePt t="8536" x="2312988" y="1687513"/>
          <p14:tracePt t="8553" x="2366963" y="1687513"/>
          <p14:tracePt t="8569" x="2419350" y="1687513"/>
          <p14:tracePt t="8586" x="2527300" y="1687513"/>
          <p14:tracePt t="8603" x="2589213" y="1687513"/>
          <p14:tracePt t="8620" x="2652713" y="1687513"/>
          <p14:tracePt t="8636" x="2741613" y="1687513"/>
          <p14:tracePt t="8653" x="2768600" y="1687513"/>
          <p14:tracePt t="8670" x="2776538" y="1687513"/>
          <p14:tracePt t="8687" x="2803525" y="1687513"/>
          <p14:tracePt t="8710" x="2813050" y="1687513"/>
          <p14:tracePt t="8723" x="2822575" y="1687513"/>
          <p14:tracePt t="8761" x="2830513" y="1687513"/>
          <p14:tracePt t="13284" x="2840038" y="1687513"/>
          <p14:tracePt t="13296" x="2847975" y="1687513"/>
          <p14:tracePt t="13321" x="2857500" y="1687513"/>
          <p14:tracePt t="13346" x="2874963" y="1687513"/>
          <p14:tracePt t="13372" x="2884488" y="1687513"/>
          <p14:tracePt t="13397" x="2894013" y="1687513"/>
          <p14:tracePt t="13435" x="2901950" y="1687513"/>
          <p14:tracePt t="18588" x="2901950" y="1679575"/>
          <p14:tracePt t="18626" x="2911475" y="1679575"/>
          <p14:tracePt t="18639" x="2928938" y="1679575"/>
          <p14:tracePt t="18652" x="2946400" y="1670050"/>
          <p14:tracePt t="18664" x="2990850" y="1660525"/>
          <p14:tracePt t="18677" x="3062288" y="1660525"/>
          <p14:tracePt t="18689" x="3143250" y="1643063"/>
          <p14:tracePt t="18706" x="3251200" y="1633538"/>
          <p14:tracePt t="18722" x="3348038" y="1625600"/>
          <p14:tracePt t="18739" x="3616325" y="1598613"/>
          <p14:tracePt t="18756" x="3751263" y="1598613"/>
          <p14:tracePt t="18773" x="3875088" y="1598613"/>
          <p14:tracePt t="18789" x="3965575" y="1598613"/>
          <p14:tracePt t="18806" x="4108450" y="1598613"/>
          <p14:tracePt t="18823" x="4152900" y="1598613"/>
          <p14:tracePt t="18839" x="4205288" y="1598613"/>
          <p14:tracePt t="18856" x="4303713" y="1598613"/>
          <p14:tracePt t="18873" x="4367213" y="1608138"/>
          <p14:tracePt t="18890" x="4411663" y="1625600"/>
          <p14:tracePt t="18906" x="4456113" y="1633538"/>
          <p14:tracePt t="18923" x="4465638" y="1643063"/>
          <p14:tracePt t="18954" x="4473575" y="1643063"/>
          <p14:tracePt t="18967" x="4473575" y="1652588"/>
          <p14:tracePt t="18992" x="4473575" y="1660525"/>
          <p14:tracePt t="19005" x="4473575" y="1670050"/>
          <p14:tracePt t="19018" x="4473575" y="1687513"/>
          <p14:tracePt t="19030" x="4473575" y="1704975"/>
          <p14:tracePt t="19043" x="4456113" y="1724025"/>
          <p14:tracePt t="19057" x="4429125" y="1758950"/>
          <p14:tracePt t="19074" x="4375150" y="1795463"/>
          <p14:tracePt t="19091" x="4330700" y="1830388"/>
          <p14:tracePt t="19108" x="4214813" y="1901825"/>
          <p14:tracePt t="19124" x="4160838" y="1938338"/>
          <p14:tracePt t="19141" x="4116388" y="1965325"/>
          <p14:tracePt t="19158" x="4071938" y="1990725"/>
          <p14:tracePt t="19175" x="4044950" y="2000250"/>
          <p14:tracePt t="19191" x="4027488" y="2009775"/>
          <p14:tracePt t="19208" x="4010025" y="2017713"/>
          <p14:tracePt t="19225" x="4010025" y="2027238"/>
          <p14:tracePt t="19242" x="4000500" y="2027238"/>
          <p14:tracePt t="19258" x="3990975" y="2027238"/>
          <p14:tracePt t="27151" x="3990975" y="2017713"/>
          <p14:tracePt t="27770" x="3990975" y="2009775"/>
          <p14:tracePt t="37010" x="3990975" y="2000250"/>
          <p14:tracePt t="37035" x="3990975" y="1982788"/>
          <p14:tracePt t="37061" x="3990975" y="1973263"/>
          <p14:tracePt t="37085" x="3990975" y="1965325"/>
          <p14:tracePt t="37098" x="4000500" y="1955800"/>
          <p14:tracePt t="37124" x="4010025" y="1946275"/>
          <p14:tracePt t="37136" x="4027488" y="1938338"/>
          <p14:tracePt t="37149" x="4037013" y="1938338"/>
          <p14:tracePt t="37162" x="4054475" y="1919288"/>
          <p14:tracePt t="37187" x="4062413" y="1919288"/>
          <p14:tracePt t="37212" x="4081463" y="1919288"/>
          <p14:tracePt t="37224" x="4089400" y="1919288"/>
          <p14:tracePt t="37237" x="4098925" y="1911350"/>
          <p14:tracePt t="37263" x="4108450" y="1911350"/>
          <p14:tracePt t="37275" x="4116388" y="1911350"/>
          <p14:tracePt t="37288" x="4125913" y="1911350"/>
          <p14:tracePt t="37313" x="4133850" y="1901825"/>
          <p14:tracePt t="37338" x="4143375" y="1901825"/>
          <p14:tracePt t="37351" x="4152900" y="1893888"/>
          <p14:tracePt t="37364" x="4160838" y="1893888"/>
          <p14:tracePt t="37376" x="4170363" y="1893888"/>
          <p14:tracePt t="37389" x="4179888" y="1884363"/>
          <p14:tracePt t="37403" x="4187825" y="1884363"/>
          <p14:tracePt t="37420" x="4197350" y="1884363"/>
          <p14:tracePt t="37436" x="4205288" y="1884363"/>
          <p14:tracePt t="37453" x="4214813" y="1884363"/>
          <p14:tracePt t="37470" x="4224338" y="1884363"/>
          <p14:tracePt t="38247" x="4205288" y="1884363"/>
          <p14:tracePt t="38260" x="4160838" y="1884363"/>
          <p14:tracePt t="38273" x="4027488" y="1884363"/>
          <p14:tracePt t="38285" x="3687763" y="1901825"/>
          <p14:tracePt t="38298" x="3160713" y="1955800"/>
          <p14:tracePt t="38311" x="2705100" y="2027238"/>
          <p14:tracePt t="38324" x="2366963" y="2089150"/>
          <p14:tracePt t="38341" x="2133600" y="2098675"/>
          <p14:tracePt t="38358" x="1946275" y="2125663"/>
          <p14:tracePt t="38375" x="1679575" y="2125663"/>
          <p14:tracePt t="38391" x="1562100" y="2125663"/>
          <p14:tracePt t="38408" x="1446213" y="2125663"/>
          <p14:tracePt t="38425" x="1241425" y="2125663"/>
          <p14:tracePt t="38442" x="1169988" y="2125663"/>
          <p14:tracePt t="38458" x="1133475" y="2125663"/>
          <p14:tracePt t="38475" x="1062038" y="2125663"/>
          <p14:tracePt t="38492" x="1044575" y="2116138"/>
          <p14:tracePt t="38509" x="1036638" y="2098675"/>
          <p14:tracePt t="38526" x="990600" y="2062163"/>
          <p14:tracePt t="38542" x="973138" y="2044700"/>
          <p14:tracePt t="38559" x="946150" y="2027238"/>
          <p14:tracePt t="38576" x="884238" y="1965325"/>
          <p14:tracePt t="38593" x="866775" y="1946275"/>
          <p14:tracePt t="38609" x="847725" y="1938338"/>
          <p14:tracePt t="38626" x="839788" y="1893888"/>
          <p14:tracePt t="38643" x="830263" y="1884363"/>
          <p14:tracePt t="38660" x="830263" y="1857375"/>
          <p14:tracePt t="38676" x="830263" y="1847850"/>
          <p14:tracePt t="38693" x="857250" y="1830388"/>
          <p14:tracePt t="38710" x="911225" y="1803400"/>
          <p14:tracePt t="38727" x="982663" y="1785938"/>
          <p14:tracePt t="38728" x="1044575" y="1758950"/>
          <p14:tracePt t="38743" x="1098550" y="1731963"/>
          <p14:tracePt t="38760" x="1152525" y="1704975"/>
          <p14:tracePt t="38777" x="1214438" y="1679575"/>
          <p14:tracePt t="38777" x="1295400" y="1643063"/>
          <p14:tracePt t="38793" x="1357313" y="1608138"/>
          <p14:tracePt t="38810" x="1428750" y="1571625"/>
          <p14:tracePt t="38827" x="1482725" y="1544638"/>
          <p14:tracePt t="38843" x="1589088" y="1500188"/>
          <p14:tracePt t="38861" x="1625600" y="1490663"/>
          <p14:tracePt t="38877" x="1679575" y="1482725"/>
          <p14:tracePt t="38894" x="1758950" y="1473200"/>
          <p14:tracePt t="38911" x="1795463" y="1473200"/>
          <p14:tracePt t="38927" x="1822450" y="1473200"/>
          <p14:tracePt t="38944" x="1874838" y="1473200"/>
          <p14:tracePt t="38961" x="1919288" y="1482725"/>
          <p14:tracePt t="38978" x="1946275" y="1490663"/>
          <p14:tracePt t="38995" x="2009775" y="1536700"/>
          <p14:tracePt t="39011" x="2027238" y="1554163"/>
          <p14:tracePt t="39028" x="2044700" y="1571625"/>
          <p14:tracePt t="39045" x="2062163" y="1581150"/>
          <p14:tracePt t="39062" x="2062163" y="1589088"/>
          <p14:tracePt t="39876" x="2044700" y="1589088"/>
          <p14:tracePt t="39889" x="2027238" y="1589088"/>
          <p14:tracePt t="39902" x="2009775" y="1589088"/>
          <p14:tracePt t="39914" x="1982788" y="1589088"/>
          <p14:tracePt t="39927" x="1938338" y="1589088"/>
          <p14:tracePt t="39940" x="1866900" y="1589088"/>
          <p14:tracePt t="39952" x="1751013" y="1589088"/>
          <p14:tracePt t="39966" x="1643063" y="1589088"/>
          <p14:tracePt t="39983" x="1527175" y="1589088"/>
          <p14:tracePt t="40000" x="1401763" y="1589088"/>
          <p14:tracePt t="40017" x="1204913" y="1562100"/>
          <p14:tracePt t="40033" x="1133475" y="1517650"/>
          <p14:tracePt t="40050" x="1071563" y="1500188"/>
          <p14:tracePt t="40067" x="965200" y="1428750"/>
          <p14:tracePt t="40084" x="928688" y="1393825"/>
          <p14:tracePt t="40100" x="901700" y="1374775"/>
          <p14:tracePt t="40117" x="857250" y="1330325"/>
          <p14:tracePt t="40134" x="847725" y="1303338"/>
          <p14:tracePt t="40151" x="839788" y="1295400"/>
          <p14:tracePt t="40167" x="830263" y="1268413"/>
          <p14:tracePt t="40184" x="830263" y="1258888"/>
          <p14:tracePt t="40201" x="830263" y="1250950"/>
          <p14:tracePt t="40217" x="839788" y="1231900"/>
          <p14:tracePt t="40234" x="901700" y="1204913"/>
          <p14:tracePt t="40251" x="982663" y="1179513"/>
          <p14:tracePt t="40268" x="1241425" y="1152525"/>
          <p14:tracePt t="40285" x="1374775" y="1143000"/>
          <p14:tracePt t="40301" x="1465263" y="1143000"/>
          <p14:tracePt t="40319" x="1608138" y="1143000"/>
          <p14:tracePt t="40335" x="1670050" y="1143000"/>
          <p14:tracePt t="40352" x="1731963" y="1143000"/>
          <p14:tracePt t="40368" x="1893888" y="1204913"/>
          <p14:tracePt t="40385" x="2000250" y="1268413"/>
          <p14:tracePt t="40402" x="2089150" y="1330325"/>
          <p14:tracePt t="40420" x="2214563" y="1536700"/>
          <p14:tracePt t="40435" x="2241550" y="1616075"/>
          <p14:tracePt t="40452" x="2241550" y="1687513"/>
          <p14:tracePt t="40469" x="2241550" y="1731963"/>
          <p14:tracePt t="40486" x="2205038" y="1830388"/>
          <p14:tracePt t="40502" x="2170113" y="1866900"/>
          <p14:tracePt t="40519" x="2143125" y="1884363"/>
          <p14:tracePt t="40536" x="1973263" y="1946275"/>
          <p14:tracePt t="40553" x="1866900" y="1955800"/>
          <p14:tracePt t="40569" x="1758950" y="1965325"/>
          <p14:tracePt t="40586" x="1544638" y="1955800"/>
          <p14:tracePt t="40603" x="1465263" y="1928813"/>
          <p14:tracePt t="40620" x="1384300" y="1893888"/>
          <p14:tracePt t="40637" x="1295400" y="1839913"/>
          <p14:tracePt t="40653" x="1276350" y="1803400"/>
          <p14:tracePt t="40670" x="1258888" y="1785938"/>
          <p14:tracePt t="40687" x="1250950" y="1731963"/>
          <p14:tracePt t="40703" x="1241425" y="1704975"/>
          <p14:tracePt t="40720" x="1241425" y="1679575"/>
          <p14:tracePt t="40737" x="1241425" y="1633538"/>
          <p14:tracePt t="40754" x="1268413" y="1608138"/>
          <p14:tracePt t="40770" x="1295400" y="1581150"/>
          <p14:tracePt t="40787" x="1393825" y="1517650"/>
          <p14:tracePt t="40804" x="1473200" y="1482725"/>
          <p14:tracePt t="40821" x="1581150" y="1465263"/>
          <p14:tracePt t="40837" x="1857375" y="1446213"/>
          <p14:tracePt t="40854" x="2027238" y="1446213"/>
          <p14:tracePt t="40871" x="2152650" y="1455738"/>
          <p14:tracePt t="40888" x="2286000" y="1500188"/>
          <p14:tracePt t="40904" x="2303463" y="1517650"/>
          <p14:tracePt t="40921" x="2312988" y="1527175"/>
          <p14:tracePt t="40938" x="2322513" y="1536700"/>
          <p14:tracePt t="40963" x="2322513" y="1554163"/>
          <p14:tracePt t="40975" x="2312988" y="1562100"/>
          <p14:tracePt t="40988" x="2268538" y="1589088"/>
          <p14:tracePt t="41005" x="2187575" y="1608138"/>
          <p14:tracePt t="41022" x="2108200" y="1633538"/>
          <p14:tracePt t="41039" x="1901825" y="1679575"/>
          <p14:tracePt t="41055" x="1822450" y="1679575"/>
          <p14:tracePt t="41072" x="1758950" y="1679575"/>
          <p14:tracePt t="41089" x="1704975" y="1670050"/>
          <p14:tracePt t="41106" x="1679575" y="1660525"/>
          <p14:tracePt t="41122" x="1660525" y="1643063"/>
          <p14:tracePt t="41139" x="1652588" y="1625600"/>
          <p14:tracePt t="41156" x="1643063" y="1616075"/>
          <p14:tracePt t="41177" x="1643063" y="1608138"/>
          <p14:tracePt t="41214" x="1643063" y="1598613"/>
          <p14:tracePt t="41265" x="1643063" y="1589088"/>
          <p14:tracePt t="41291" x="1643063" y="1581150"/>
          <p14:tracePt t="41708" x="1652588" y="1581150"/>
          <p14:tracePt t="41720" x="1679575" y="1581150"/>
          <p14:tracePt t="41732" x="1751013" y="1581150"/>
          <p14:tracePt t="41745" x="1857375" y="1581150"/>
          <p14:tracePt t="41759" x="1990725" y="1581150"/>
          <p14:tracePt t="41776" x="2160588" y="1608138"/>
          <p14:tracePt t="41793" x="2393950" y="1679575"/>
          <p14:tracePt t="41809" x="2919413" y="1982788"/>
          <p14:tracePt t="41826" x="3152775" y="2143125"/>
          <p14:tracePt t="41843" x="3313113" y="2312988"/>
          <p14:tracePt t="41859" x="3455988" y="2500313"/>
          <p14:tracePt t="41876" x="3473450" y="2527300"/>
          <p14:tracePt t="41893" x="3490913" y="2554288"/>
          <p14:tracePt t="41909" x="3490913" y="2562225"/>
          <p14:tracePt t="42869" x="3482975" y="2562225"/>
          <p14:tracePt t="42907" x="3473450" y="2562225"/>
          <p14:tracePt t="42920" x="3465513" y="2562225"/>
          <p14:tracePt t="42932" x="3455988" y="2562225"/>
          <p14:tracePt t="42945" x="3446463" y="2562225"/>
          <p14:tracePt t="42958" x="3429000" y="2562225"/>
          <p14:tracePt t="42970" x="3402013" y="2562225"/>
          <p14:tracePt t="42983" x="3375025" y="2562225"/>
          <p14:tracePt t="42999" x="3322638" y="2562225"/>
          <p14:tracePt t="43015" x="3241675" y="2562225"/>
          <p14:tracePt t="43032" x="3143250" y="2562225"/>
          <p14:tracePt t="43049" x="2946400" y="2562225"/>
          <p14:tracePt t="43066" x="2884488" y="2562225"/>
          <p14:tracePt t="43082" x="2830513" y="2562225"/>
          <p14:tracePt t="43099" x="2768600" y="2562225"/>
          <p14:tracePt t="43116" x="2741613" y="2562225"/>
          <p14:tracePt t="43133" x="2714625" y="2562225"/>
          <p14:tracePt t="43150" x="2633663" y="2562225"/>
          <p14:tracePt t="43166" x="2598738" y="2562225"/>
          <p14:tracePt t="43183" x="2571750" y="2562225"/>
          <p14:tracePt t="43200" x="2554288" y="2562225"/>
          <p14:tracePt t="43217" x="2544763" y="2562225"/>
          <p14:tracePt t="43375" x="2554288" y="2562225"/>
          <p14:tracePt t="43387" x="2581275" y="2562225"/>
          <p14:tracePt t="43399" x="2616200" y="2581275"/>
          <p14:tracePt t="43412" x="2697163" y="2598738"/>
          <p14:tracePt t="43425" x="2759075" y="2616200"/>
          <p14:tracePt t="43437" x="2813050" y="2625725"/>
          <p14:tracePt t="43451" x="2840038" y="2643188"/>
          <p14:tracePt t="43468" x="2857500" y="2643188"/>
          <p14:tracePt t="43485" x="2874963" y="2643188"/>
          <p14:tracePt t="43501" x="2894013" y="2643188"/>
          <p14:tracePt t="43518" x="2919413" y="2643188"/>
          <p14:tracePt t="43535" x="2946400" y="2652713"/>
          <p14:tracePt t="43552" x="3027363" y="2660650"/>
          <p14:tracePt t="43568" x="3062288" y="2670175"/>
          <p14:tracePt t="43585" x="3116263" y="2670175"/>
          <p14:tracePt t="43602" x="3160713" y="2679700"/>
          <p14:tracePt t="43619" x="3179763" y="2679700"/>
          <p14:tracePt t="43635" x="3197225" y="2687638"/>
          <p14:tracePt t="43652" x="3205163" y="2687638"/>
          <p14:tracePt t="43669" x="3214688" y="2687638"/>
          <p14:tracePt t="43686" x="3224213" y="2687638"/>
          <p14:tracePt t="43702" x="3286125" y="2697163"/>
          <p14:tracePt t="43719" x="3322638" y="2697163"/>
          <p14:tracePt t="43736" x="3375025" y="2705100"/>
          <p14:tracePt t="43753" x="3473450" y="2714625"/>
          <p14:tracePt t="43769" x="3571875" y="2724150"/>
          <p14:tracePt t="43786" x="3670300" y="2732088"/>
          <p14:tracePt t="43804" x="3803650" y="2741613"/>
          <p14:tracePt t="43804" x="3938588" y="2741613"/>
          <p14:tracePt t="43820" x="4071938" y="2759075"/>
          <p14:tracePt t="43837" x="4179888" y="2768600"/>
          <p14:tracePt t="43854" x="4330700" y="2803525"/>
          <p14:tracePt t="43870" x="4375150" y="2803525"/>
          <p14:tracePt t="43886" x="4411663" y="2813050"/>
          <p14:tracePt t="43903" x="4456113" y="2830513"/>
          <p14:tracePt t="43920" x="4572000" y="2847975"/>
          <p14:tracePt t="43937" x="4625975" y="2867025"/>
          <p14:tracePt t="43954" x="4660900" y="2874963"/>
          <p14:tracePt t="43970" x="4697413" y="2884488"/>
          <p14:tracePt t="43993" x="4705350" y="2894013"/>
          <p14:tracePt t="44018" x="4714875" y="2894013"/>
          <p14:tracePt t="44043" x="4724400" y="2894013"/>
          <p14:tracePt t="44081" x="4724400" y="2901950"/>
          <p14:tracePt t="44119" x="4732338" y="2901950"/>
          <p14:tracePt t="45407" x="4724400" y="2901950"/>
          <p14:tracePt t="45433" x="4714875" y="2901950"/>
          <p14:tracePt t="45471" x="4705350" y="2901950"/>
          <p14:tracePt t="45496" x="4687888" y="2901950"/>
          <p14:tracePt t="45508" x="4670425" y="2901950"/>
          <p14:tracePt t="45521" x="4652963" y="2901950"/>
          <p14:tracePt t="45534" x="4625975" y="2901950"/>
          <p14:tracePt t="45547" x="4598988" y="2911475"/>
          <p14:tracePt t="45562" x="4545013" y="2919413"/>
          <p14:tracePt t="45579" x="4491038" y="2938463"/>
          <p14:tracePt t="45596" x="4438650" y="2955925"/>
          <p14:tracePt t="45612" x="4322763" y="2973388"/>
          <p14:tracePt t="45629" x="4286250" y="2982913"/>
          <p14:tracePt t="45646" x="4241800" y="2990850"/>
          <p14:tracePt t="45663" x="4187825" y="2990850"/>
          <p14:tracePt t="45679" x="4152900" y="3000375"/>
          <p14:tracePt t="45696" x="4125913" y="3000375"/>
          <p14:tracePt t="45713" x="4054475" y="3000375"/>
          <p14:tracePt t="45730" x="4010025" y="3009900"/>
          <p14:tracePt t="45746" x="3973513" y="3009900"/>
          <p14:tracePt t="45763" x="3919538" y="3017838"/>
          <p14:tracePt t="45780" x="3902075" y="3017838"/>
          <p14:tracePt t="45797" x="3884613" y="3017838"/>
          <p14:tracePt t="45813" x="3857625" y="3017838"/>
          <p14:tracePt t="45830" x="3840163" y="3017838"/>
          <p14:tracePt t="45847" x="3822700" y="3017838"/>
          <p14:tracePt t="45864" x="3803650" y="3027363"/>
          <p14:tracePt t="45887" x="3795713" y="3027363"/>
          <p14:tracePt t="51129" x="3786188" y="3027363"/>
          <p14:tracePt t="51471" x="3786188" y="3017838"/>
          <p14:tracePt t="51508" x="3795713" y="3017838"/>
          <p14:tracePt t="51533" x="3813175" y="3009900"/>
          <p14:tracePt t="51546" x="3830638" y="3009900"/>
          <p14:tracePt t="51571" x="3848100" y="3000375"/>
          <p14:tracePt t="51584" x="3857625" y="3000375"/>
          <p14:tracePt t="51596" x="3867150" y="3000375"/>
          <p14:tracePt t="51609" x="3875088" y="2990850"/>
          <p14:tracePt t="51659" x="3884613" y="2990850"/>
          <p14:tracePt t="51937" x="3894138" y="2990850"/>
          <p14:tracePt t="51950" x="3902075" y="2990850"/>
          <p14:tracePt t="51962" x="3911600" y="2990850"/>
          <p14:tracePt t="51987" x="3929063" y="2990850"/>
          <p14:tracePt t="52000" x="3938588" y="2990850"/>
          <p14:tracePt t="52013" x="3946525" y="2990850"/>
          <p14:tracePt t="52076" x="3956050" y="2990850"/>
          <p14:tracePt t="53289" x="3956050" y="2982913"/>
          <p14:tracePt t="53819" x="3919538" y="2973388"/>
          <p14:tracePt t="53832" x="3732213" y="2884488"/>
          <p14:tracePt t="53845" x="2990850" y="2625725"/>
          <p14:tracePt t="53857" x="1893888" y="2170113"/>
          <p14:tracePt t="53872" x="731838" y="1724025"/>
          <p14:tracePt t="59382" x="4527550" y="3857625"/>
          <p14:tracePt t="59399" x="4518025" y="3857625"/>
          <p14:tracePt t="59415" x="4518025" y="3848100"/>
          <p14:tracePt t="59432" x="4473575" y="3840163"/>
          <p14:tracePt t="59449" x="4419600" y="3830638"/>
          <p14:tracePt t="59466" x="4367213" y="3813175"/>
          <p14:tracePt t="59482" x="4205288" y="3786188"/>
          <p14:tracePt t="59499" x="4108450" y="3768725"/>
          <p14:tracePt t="59516" x="3983038" y="3732213"/>
          <p14:tracePt t="59533" x="3732213" y="3687763"/>
          <p14:tracePt t="59549" x="3625850" y="3670300"/>
          <p14:tracePt t="59566" x="3527425" y="3660775"/>
          <p14:tracePt t="59583" x="3357563" y="3652838"/>
          <p14:tracePt t="59600" x="3268663" y="3652838"/>
          <p14:tracePt t="59616" x="3187700" y="3652838"/>
          <p14:tracePt t="59634" x="2990850" y="3625850"/>
          <p14:tracePt t="59650" x="2901950" y="3608388"/>
          <p14:tracePt t="59667" x="2840038" y="3581400"/>
          <p14:tracePt t="59684" x="2697163" y="3536950"/>
          <p14:tracePt t="59700" x="2633663" y="3527425"/>
          <p14:tracePt t="59717" x="2589213" y="3509963"/>
          <p14:tracePt t="59734" x="2554288" y="3509963"/>
          <p14:tracePt t="59750" x="2527300" y="3509963"/>
          <p14:tracePt t="59767" x="2509838" y="3509963"/>
          <p14:tracePt t="59785" x="2455863" y="3509963"/>
          <p14:tracePt t="59801" x="2419350" y="3509963"/>
          <p14:tracePt t="59817" x="2393950" y="3509963"/>
          <p14:tracePt t="59834" x="2374900" y="3509963"/>
          <p14:tracePt t="59851" x="2330450" y="3509963"/>
          <p14:tracePt t="59868" x="2322513" y="3509963"/>
          <p14:tracePt t="59884" x="2312988" y="3509963"/>
          <p14:tracePt t="59901" x="2295525" y="3509963"/>
          <p14:tracePt t="59918" x="2286000" y="3509963"/>
          <p14:tracePt t="59935" x="2268538" y="3509963"/>
          <p14:tracePt t="60252" x="2251075" y="3500438"/>
          <p14:tracePt t="60265" x="2241550" y="3490913"/>
          <p14:tracePt t="60277" x="2214563" y="3482975"/>
          <p14:tracePt t="60290" x="2152650" y="3465513"/>
          <p14:tracePt t="60303" x="2054225" y="3455988"/>
          <p14:tracePt t="60320" x="1955800" y="3429000"/>
          <p14:tracePt t="60336" x="1839913" y="3419475"/>
          <p14:tracePt t="60353" x="1704975" y="3419475"/>
          <p14:tracePt t="60370" x="1670050" y="3419475"/>
          <p14:tracePt t="60387" x="1643063" y="3419475"/>
          <p14:tracePt t="60404" x="1598613" y="3419475"/>
          <p14:tracePt t="60420" x="1562100" y="3419475"/>
          <p14:tracePt t="60437" x="1544638" y="3419475"/>
          <p14:tracePt t="60454" x="1490663" y="3419475"/>
          <p14:tracePt t="60470" x="1482725" y="3419475"/>
          <p14:tracePt t="60487" x="1465263" y="3419475"/>
          <p14:tracePt t="60503" x="1438275" y="3419475"/>
          <p14:tracePt t="60520" x="1411288" y="3419475"/>
          <p14:tracePt t="60537" x="1401763" y="3419475"/>
          <p14:tracePt t="60555" x="1393825" y="3419475"/>
          <p14:tracePt t="60580" x="1384300" y="3419475"/>
          <p14:tracePt t="60592" x="1374775" y="3419475"/>
          <p14:tracePt t="60618" x="1366838" y="3419475"/>
          <p14:tracePt t="60644" x="1357313" y="3419475"/>
          <p14:tracePt t="61250" x="1357313" y="3411538"/>
          <p14:tracePt t="61641" x="1366838" y="3402013"/>
          <p14:tracePt t="61654" x="1401763" y="3402013"/>
          <p14:tracePt t="61667" x="1465263" y="3402013"/>
          <p14:tracePt t="61679" x="1581150" y="3384550"/>
          <p14:tracePt t="61694" x="1714500" y="3367088"/>
          <p14:tracePt t="61710" x="1830388" y="3367088"/>
          <p14:tracePt t="61727" x="1955800" y="3367088"/>
          <p14:tracePt t="61744" x="2160588" y="3357563"/>
          <p14:tracePt t="61760" x="2276475" y="3348038"/>
          <p14:tracePt t="61777" x="2357438" y="3348038"/>
          <p14:tracePt t="61794" x="2490788" y="3348038"/>
          <p14:tracePt t="61811" x="2527300" y="3348038"/>
          <p14:tracePt t="61828" x="2554288" y="3348038"/>
          <p14:tracePt t="61844" x="2598738" y="3348038"/>
          <p14:tracePt t="61861" x="2616200" y="3348038"/>
          <p14:tracePt t="61878" x="2643188" y="3348038"/>
          <p14:tracePt t="61895" x="2714625" y="3348038"/>
          <p14:tracePt t="61912" x="2751138" y="3348038"/>
          <p14:tracePt t="61928" x="2786063" y="3348038"/>
          <p14:tracePt t="61945" x="2803525" y="3348038"/>
          <p14:tracePt t="61962" x="2813050" y="3348038"/>
          <p14:tracePt t="61982" x="2822575" y="3348038"/>
          <p14:tracePt t="62247" x="2830513" y="3348038"/>
          <p14:tracePt t="62260" x="2840038" y="3348038"/>
          <p14:tracePt t="62272" x="2857500" y="3348038"/>
          <p14:tracePt t="62285" x="2867025" y="3348038"/>
          <p14:tracePt t="62298" x="2884488" y="3348038"/>
          <p14:tracePt t="62314" x="2911475" y="3348038"/>
          <p14:tracePt t="62330" x="2938463" y="3348038"/>
          <p14:tracePt t="62347" x="2973388" y="3348038"/>
          <p14:tracePt t="62364" x="3062288" y="3348038"/>
          <p14:tracePt t="62381" x="3108325" y="3348038"/>
          <p14:tracePt t="62397" x="3152775" y="3357563"/>
          <p14:tracePt t="62414" x="3205163" y="3357563"/>
          <p14:tracePt t="62436" x="3214688" y="3357563"/>
          <p14:tracePt t="62462" x="3224213" y="3357563"/>
          <p14:tracePt t="62538" x="3232150" y="3357563"/>
          <p14:tracePt t="62563" x="3241675" y="3367088"/>
          <p14:tracePt t="62588" x="3251200" y="3367088"/>
          <p14:tracePt t="62613" x="3259138" y="3367088"/>
          <p14:tracePt t="62639" x="3276600" y="3367088"/>
          <p14:tracePt t="62652" x="3286125" y="3375025"/>
          <p14:tracePt t="62664" x="3303588" y="3375025"/>
          <p14:tracePt t="62677" x="3330575" y="3375025"/>
          <p14:tracePt t="62690" x="3357563" y="3384550"/>
          <p14:tracePt t="62702" x="3375025" y="3384550"/>
          <p14:tracePt t="62716" x="3394075" y="3384550"/>
          <p14:tracePt t="62733" x="3419475" y="3394075"/>
          <p14:tracePt t="62749" x="3438525" y="3394075"/>
          <p14:tracePt t="62766" x="3455988" y="3394075"/>
          <p14:tracePt t="62783" x="3465513" y="3394075"/>
          <p14:tracePt t="62799" x="3473450" y="3394075"/>
          <p14:tracePt t="62816" x="3490913" y="3394075"/>
          <p14:tracePt t="62853" x="3500438" y="3394075"/>
          <p14:tracePt t="62891" x="3509963" y="3394075"/>
          <p14:tracePt t="63674" x="3517900" y="3394075"/>
          <p14:tracePt t="63686" x="3536950" y="3394075"/>
          <p14:tracePt t="63699" x="3581400" y="3384550"/>
          <p14:tracePt t="63712" x="3679825" y="3384550"/>
          <p14:tracePt t="63724" x="3813175" y="3384550"/>
          <p14:tracePt t="63738" x="3919538" y="3384550"/>
          <p14:tracePt t="63754" x="4010025" y="3384550"/>
          <p14:tracePt t="63771" x="4037013" y="3384550"/>
          <p14:tracePt t="63788" x="4071938" y="3384550"/>
          <p14:tracePt t="63805" x="4098925" y="3384550"/>
          <p14:tracePt t="63821" x="4116388" y="3384550"/>
          <p14:tracePt t="63838" x="4143375" y="3384550"/>
          <p14:tracePt t="63855" x="4160838" y="3384550"/>
          <p14:tracePt t="63872" x="4187825" y="3384550"/>
          <p14:tracePt t="63889" x="4232275" y="3384550"/>
          <p14:tracePt t="63905" x="4251325" y="3384550"/>
          <p14:tracePt t="63922" x="4268788" y="3384550"/>
          <p14:tracePt t="63940" x="4286250" y="3384550"/>
          <p14:tracePt t="63955" x="4295775" y="3384550"/>
          <p14:tracePt t="63972" x="4313238" y="3384550"/>
          <p14:tracePt t="63990" x="4348163" y="3384550"/>
          <p14:tracePt t="64006" x="4375150" y="3384550"/>
          <p14:tracePt t="64022" x="4402138" y="3384550"/>
          <p14:tracePt t="64040" x="4456113" y="3384550"/>
          <p14:tracePt t="64056" x="4483100" y="3384550"/>
          <p14:tracePt t="64073" x="4491038" y="3384550"/>
          <p14:tracePt t="64090" x="4500563" y="3384550"/>
          <p14:tracePt t="64106" x="4545013" y="3384550"/>
          <p14:tracePt t="64123" x="4572000" y="3384550"/>
          <p14:tracePt t="64140" x="4598988" y="3384550"/>
          <p14:tracePt t="64157" x="4652963" y="3394075"/>
          <p14:tracePt t="64173" x="4679950" y="3394075"/>
          <p14:tracePt t="64190" x="4687888" y="3394075"/>
          <p14:tracePt t="64207" x="4724400" y="3394075"/>
          <p14:tracePt t="64224" x="4732338" y="3394075"/>
          <p14:tracePt t="64240" x="4741863" y="3394075"/>
          <p14:tracePt t="64257" x="4776788" y="3394075"/>
          <p14:tracePt t="64274" x="4786313" y="3402013"/>
          <p14:tracePt t="64291" x="4803775" y="3402013"/>
          <p14:tracePt t="64307" x="4830763" y="3402013"/>
          <p14:tracePt t="64324" x="4848225" y="3402013"/>
          <p14:tracePt t="64341" x="4857750" y="3402013"/>
          <p14:tracePt t="64357" x="4867275" y="3402013"/>
          <p14:tracePt t="64374" x="4875213" y="3402013"/>
          <p14:tracePt t="64432" x="4884738" y="3402013"/>
          <p14:tracePt t="64457" x="4902200" y="3402013"/>
          <p14:tracePt t="64470" x="4911725" y="3402013"/>
          <p14:tracePt t="64482" x="4919663" y="3402013"/>
          <p14:tracePt t="64507" x="4929188" y="3402013"/>
          <p14:tracePt t="65050" x="4938713" y="3402013"/>
          <p14:tracePt t="65985" x="4919663" y="3402013"/>
          <p14:tracePt t="65998" x="4894263" y="3402013"/>
          <p14:tracePt t="66011" x="4875213" y="3402013"/>
          <p14:tracePt t="66023" x="4848225" y="3402013"/>
          <p14:tracePt t="66036" x="4822825" y="3402013"/>
          <p14:tracePt t="66050" x="4795838" y="3402013"/>
          <p14:tracePt t="66067" x="4768850" y="3394075"/>
          <p14:tracePt t="66083" x="4751388" y="3384550"/>
          <p14:tracePt t="66100" x="4741863" y="3384550"/>
          <p14:tracePt t="66117" x="4732338" y="3384550"/>
          <p14:tracePt t="66137" x="4724400" y="3384550"/>
          <p14:tracePt t="66945" x="4732338" y="3375025"/>
          <p14:tracePt t="66970" x="4741863" y="3375025"/>
          <p14:tracePt t="66996" x="4751388" y="3375025"/>
          <p14:tracePt t="67020" x="4759325" y="3375025"/>
          <p14:tracePt t="67033" x="4768850" y="3375025"/>
          <p14:tracePt t="67046" x="4776788" y="3375025"/>
          <p14:tracePt t="67059" x="4786313" y="3375025"/>
          <p14:tracePt t="67072" x="4795838" y="3375025"/>
          <p14:tracePt t="67089" x="4803775" y="3375025"/>
          <p14:tracePt t="67105" x="4813300" y="3375025"/>
          <p14:tracePt t="67122" x="4822825" y="3375025"/>
          <p14:tracePt t="67147" x="4830763" y="3375025"/>
          <p14:tracePt t="67172" x="4848225" y="3375025"/>
          <p14:tracePt t="67198" x="4867275" y="3375025"/>
          <p14:tracePt t="67210" x="4875213" y="3375025"/>
          <p14:tracePt t="67223" x="4884738" y="3375025"/>
          <p14:tracePt t="67236" x="4894263" y="3375025"/>
          <p14:tracePt t="67248" x="4911725" y="3375025"/>
          <p14:tracePt t="67261" x="4919663" y="3375025"/>
          <p14:tracePt t="67274" x="4938713" y="3375025"/>
          <p14:tracePt t="67290" x="4965700" y="3375025"/>
          <p14:tracePt t="67306" x="4991100" y="3375025"/>
          <p14:tracePt t="67325" x="5045075" y="3375025"/>
          <p14:tracePt t="67340" x="5072063" y="3375025"/>
          <p14:tracePt t="67357" x="5089525" y="3375025"/>
          <p14:tracePt t="67374" x="5116513" y="3375025"/>
          <p14:tracePt t="67390" x="5126038" y="3375025"/>
          <p14:tracePt t="67412" x="5143500" y="3375025"/>
          <p14:tracePt t="67425" x="5160963" y="3375025"/>
          <p14:tracePt t="67440" x="5170488" y="3375025"/>
          <p14:tracePt t="67457" x="5187950" y="3375025"/>
          <p14:tracePt t="67474" x="5205413" y="3375025"/>
          <p14:tracePt t="67491" x="5214938" y="3375025"/>
          <p14:tracePt t="67507" x="5224463" y="3375025"/>
          <p14:tracePt t="67524" x="5232400" y="3375025"/>
          <p14:tracePt t="67564" x="5241925" y="3375025"/>
          <p14:tracePt t="68006" x="5241925" y="3367088"/>
          <p14:tracePt t="68069" x="5241925" y="3357563"/>
          <p14:tracePt t="68308" x="5224463" y="3357563"/>
          <p14:tracePt t="68321" x="5214938" y="3348038"/>
          <p14:tracePt t="68334" x="5205413" y="3348038"/>
          <p14:tracePt t="68346" x="5180013" y="3348038"/>
          <p14:tracePt t="68362" x="5160963" y="3348038"/>
          <p14:tracePt t="68379" x="5133975" y="3348038"/>
          <p14:tracePt t="68395" x="5116513" y="3348038"/>
          <p14:tracePt t="68412" x="5081588" y="3348038"/>
          <p14:tracePt t="68429" x="5062538" y="3348038"/>
          <p14:tracePt t="68446" x="5054600" y="3348038"/>
          <p14:tracePt t="68462" x="5045075" y="3348038"/>
          <p14:tracePt t="68479" x="5037138" y="3348038"/>
          <p14:tracePt t="68497" x="5027613" y="3348038"/>
          <p14:tracePt t="68535" x="5018088" y="3348038"/>
          <p14:tracePt t="68649" x="5018088" y="3340100"/>
          <p14:tracePt t="68700" x="5027613" y="3340100"/>
          <p14:tracePt t="68713" x="5054600" y="3330575"/>
          <p14:tracePt t="68725" x="5072063" y="3330575"/>
          <p14:tracePt t="68737" x="5099050" y="3330575"/>
          <p14:tracePt t="68750" x="5133975" y="3330575"/>
          <p14:tracePt t="68763" x="5160963" y="3330575"/>
          <p14:tracePt t="68780" x="5180013" y="3330575"/>
          <p14:tracePt t="68797" x="5205413" y="3330575"/>
          <p14:tracePt t="68814" x="5303838" y="3330575"/>
          <p14:tracePt t="68831" x="5357813" y="3330575"/>
          <p14:tracePt t="68848" x="5411788" y="3330575"/>
          <p14:tracePt t="68864" x="5500688" y="3330575"/>
          <p14:tracePt t="68881" x="5554663" y="3330575"/>
          <p14:tracePt t="68898" x="5599113" y="3330575"/>
          <p14:tracePt t="68915" x="5715000" y="3330575"/>
          <p14:tracePt t="68931" x="5759450" y="3330575"/>
          <p14:tracePt t="68948" x="5803900" y="3330575"/>
          <p14:tracePt t="68965" x="5875338" y="3330575"/>
          <p14:tracePt t="68982" x="5902325" y="3330575"/>
          <p14:tracePt t="68998" x="5938838" y="3330575"/>
          <p14:tracePt t="69015" x="6018213" y="3330575"/>
          <p14:tracePt t="69032" x="6062663" y="3330575"/>
          <p14:tracePt t="69049" x="6089650" y="3330575"/>
          <p14:tracePt t="69066" x="6134100" y="3330575"/>
          <p14:tracePt t="69082" x="6153150" y="3330575"/>
          <p14:tracePt t="69099" x="6180138" y="3330575"/>
          <p14:tracePt t="69116" x="6197600" y="3330575"/>
          <p14:tracePt t="69132" x="6251575" y="3340100"/>
          <p14:tracePt t="69149" x="6286500" y="3340100"/>
          <p14:tracePt t="69166" x="6330950" y="3340100"/>
          <p14:tracePt t="69183" x="6429375" y="3367088"/>
          <p14:tracePt t="69200" x="6483350" y="3384550"/>
          <p14:tracePt t="69216" x="6537325" y="3384550"/>
          <p14:tracePt t="69233" x="6608763" y="3394075"/>
          <p14:tracePt t="69250" x="6643688" y="3394075"/>
          <p14:tracePt t="69266" x="6670675" y="3394075"/>
          <p14:tracePt t="69283" x="6724650" y="3394075"/>
          <p14:tracePt t="69300" x="6742113" y="3394075"/>
          <p14:tracePt t="69317" x="6759575" y="3394075"/>
          <p14:tracePt t="69334" x="6786563" y="3394075"/>
          <p14:tracePt t="69350" x="6796088" y="3402013"/>
          <p14:tracePt t="69367" x="6804025" y="3402013"/>
          <p14:tracePt t="69384" x="6813550" y="3402013"/>
          <p14:tracePt t="69836" x="6823075" y="3402013"/>
          <p14:tracePt t="69937" x="6831013" y="3402013"/>
          <p14:tracePt t="69988" x="6840538" y="3402013"/>
          <p14:tracePt t="70013" x="6858000" y="3402013"/>
          <p14:tracePt t="70039" x="6884988" y="3402013"/>
          <p14:tracePt t="70051" x="6902450" y="3402013"/>
          <p14:tracePt t="70064" x="6919913" y="3402013"/>
          <p14:tracePt t="70077" x="6946900" y="3394075"/>
          <p14:tracePt t="70089" x="6956425" y="3394075"/>
          <p14:tracePt t="70104" x="6973888" y="3394075"/>
          <p14:tracePt t="70121" x="6991350" y="3394075"/>
          <p14:tracePt t="70138" x="7010400" y="3394075"/>
          <p14:tracePt t="70154" x="7045325" y="3394075"/>
          <p14:tracePt t="70171" x="7072313" y="3394075"/>
          <p14:tracePt t="70188" x="7089775" y="3394075"/>
          <p14:tracePt t="70205" x="7126288" y="3394075"/>
          <p14:tracePt t="70228" x="7134225" y="3394075"/>
          <p14:tracePt t="70240" x="7143750" y="3394075"/>
          <p14:tracePt t="70255" x="7153275" y="3394075"/>
          <p14:tracePt t="70278" x="7161213" y="3394075"/>
          <p14:tracePt t="70872" x="7134225" y="3394075"/>
          <p14:tracePt t="70884" x="7045325" y="3394075"/>
          <p14:tracePt t="70897" x="6732588" y="3419475"/>
          <p14:tracePt t="70910" x="6037263" y="3465513"/>
          <p14:tracePt t="70925" x="5286375" y="3517900"/>
          <p14:tracePt t="70942" x="4633913" y="3581400"/>
          <p14:tracePt t="70959" x="4081463" y="3652838"/>
          <p14:tracePt t="70975" x="2867025" y="3840163"/>
          <p14:tracePt t="70992" x="2259013" y="3938588"/>
          <p14:tracePt t="71009" x="1731963" y="4010025"/>
          <p14:tracePt t="71026" x="1027113" y="4125913"/>
          <p14:tracePt t="71042" x="839788" y="4152900"/>
          <p14:tracePt t="71059" x="723900" y="4160838"/>
          <p14:tracePt t="71076" x="544513" y="4170363"/>
          <p14:tracePt t="71093" x="482600" y="4179888"/>
          <p14:tracePt t="71109" x="446088" y="4179888"/>
          <p14:tracePt t="71126" x="419100" y="4179888"/>
          <p14:tracePt t="71143" x="411163" y="4179888"/>
          <p14:tracePt t="71160" x="401638" y="4179888"/>
          <p14:tracePt t="71225" x="401638" y="4170363"/>
          <p14:tracePt t="71251" x="401638" y="4160838"/>
          <p14:tracePt t="71263" x="401638" y="4152900"/>
          <p14:tracePt t="71288" x="401638" y="4143375"/>
          <p14:tracePt t="71326" x="401638" y="4133850"/>
          <p14:tracePt t="71377" x="401638" y="4125913"/>
          <p14:tracePt t="71402" x="438150" y="4125913"/>
          <p14:tracePt t="71415" x="482600" y="4125913"/>
          <p14:tracePt t="71427" x="544513" y="4116388"/>
          <p14:tracePt t="71440" x="581025" y="4108450"/>
          <p14:tracePt t="71452" x="625475" y="4098925"/>
          <p14:tracePt t="71466" x="660400" y="4098925"/>
          <p14:tracePt t="71479" x="696913" y="4089400"/>
          <p14:tracePt t="71495" x="723900" y="4081463"/>
          <p14:tracePt t="71511" x="750888" y="4081463"/>
          <p14:tracePt t="71528" x="803275" y="4071938"/>
          <p14:tracePt t="71544" x="812800" y="4071938"/>
          <p14:tracePt t="71561" x="830263" y="4062413"/>
          <p14:tracePt t="71578" x="847725" y="4062413"/>
          <p14:tracePt t="71595" x="874713" y="4054475"/>
          <p14:tracePt t="71612" x="874713" y="4044950"/>
          <p14:tracePt t="71630" x="884238" y="4044950"/>
          <p14:tracePt t="71646" x="893763" y="4044950"/>
          <p14:tracePt t="74092" x="893763" y="4037013"/>
          <p14:tracePt t="74420" x="893763" y="4027488"/>
          <p14:tracePt t="79738" x="901700" y="4027488"/>
          <p14:tracePt t="79750" x="911225" y="4027488"/>
          <p14:tracePt t="79776" x="919163" y="4027488"/>
          <p14:tracePt t="79801" x="928688" y="4027488"/>
          <p14:tracePt t="79826" x="938213" y="4027488"/>
          <p14:tracePt t="79877" x="946150" y="4027488"/>
          <p14:tracePt t="79901" x="955675" y="4027488"/>
          <p14:tracePt t="79939" x="965200" y="4027488"/>
          <p14:tracePt t="79977" x="973138" y="4027488"/>
          <p14:tracePt t="80420" x="982663" y="4027488"/>
          <p14:tracePt t="80483" x="990600" y="4027488"/>
          <p14:tracePt t="80559" x="1000125" y="4027488"/>
          <p14:tracePt t="80634" x="1009650" y="4027488"/>
          <p14:tracePt t="80659" x="1017588" y="4027488"/>
          <p14:tracePt t="80685" x="1027113" y="4027488"/>
          <p14:tracePt t="80697" x="1036638" y="4027488"/>
          <p14:tracePt t="80723" x="1044575" y="4027488"/>
          <p14:tracePt t="80735" x="1062038" y="4027488"/>
          <p14:tracePt t="80748" x="1071563" y="4027488"/>
          <p14:tracePt t="80761" x="1089025" y="4027488"/>
          <p14:tracePt t="80777" x="1108075" y="4027488"/>
          <p14:tracePt t="80793" x="1116013" y="4027488"/>
          <p14:tracePt t="80810" x="1133475" y="4027488"/>
          <p14:tracePt t="80836" x="1143000" y="4027488"/>
          <p14:tracePt t="80874" x="1152525" y="4027488"/>
          <p14:tracePt t="80886" x="1160463" y="4027488"/>
          <p14:tracePt t="81480" x="1169988" y="4027488"/>
          <p14:tracePt t="81543" x="1179513" y="4027488"/>
          <p14:tracePt t="81556" x="1187450" y="4027488"/>
          <p14:tracePt t="81581" x="1196975" y="4027488"/>
          <p14:tracePt t="81594" x="1204913" y="4027488"/>
          <p14:tracePt t="81606" x="1214438" y="4027488"/>
          <p14:tracePt t="81619" x="1231900" y="4027488"/>
          <p14:tracePt t="81632" x="1258888" y="4037013"/>
          <p14:tracePt t="81648" x="1285875" y="4037013"/>
          <p14:tracePt t="81664" x="1312863" y="4044950"/>
          <p14:tracePt t="81682" x="1366838" y="4054475"/>
          <p14:tracePt t="81698" x="1393825" y="4062413"/>
          <p14:tracePt t="81715" x="1419225" y="4071938"/>
          <p14:tracePt t="81731" x="1446213" y="4071938"/>
          <p14:tracePt t="81748" x="1490663" y="4081463"/>
          <p14:tracePt t="81765" x="1509713" y="4081463"/>
          <p14:tracePt t="81782" x="1536700" y="4081463"/>
          <p14:tracePt t="81798" x="1554163" y="4089400"/>
          <p14:tracePt t="81815" x="1571625" y="4089400"/>
          <p14:tracePt t="81832" x="1581150" y="4089400"/>
          <p14:tracePt t="81849" x="1608138" y="4089400"/>
          <p14:tracePt t="81865" x="1625600" y="4089400"/>
          <p14:tracePt t="81882" x="1643063" y="4089400"/>
          <p14:tracePt t="81899" x="1660525" y="4089400"/>
          <p14:tracePt t="81915" x="1679575" y="4089400"/>
          <p14:tracePt t="81934" x="1697038" y="4089400"/>
          <p14:tracePt t="81949" x="1704975" y="4089400"/>
          <p14:tracePt t="81973" x="1724025" y="4089400"/>
          <p14:tracePt t="81985" x="1731963" y="4089400"/>
          <p14:tracePt t="81999" x="1741488" y="4089400"/>
          <p14:tracePt t="82016" x="1751013" y="4089400"/>
          <p14:tracePt t="82033" x="1758950" y="4089400"/>
          <p14:tracePt t="82049" x="1776413" y="4089400"/>
          <p14:tracePt t="82066" x="1785938" y="4089400"/>
          <p14:tracePt t="82083" x="1803400" y="4089400"/>
          <p14:tracePt t="82099" x="1830388" y="4089400"/>
          <p14:tracePt t="82116" x="1839913" y="4089400"/>
          <p14:tracePt t="82134" x="1847850" y="4089400"/>
          <p14:tracePt t="82150" x="1866900" y="4089400"/>
          <p14:tracePt t="82174" x="1874838" y="4089400"/>
          <p14:tracePt t="82187" x="1884363" y="4089400"/>
          <p14:tracePt t="82212" x="1893888" y="4089400"/>
          <p14:tracePt t="82224" x="1911350" y="4089400"/>
          <p14:tracePt t="82238" x="1928813" y="4098925"/>
          <p14:tracePt t="82251" x="1938338" y="4098925"/>
          <p14:tracePt t="82268" x="1965325" y="4108450"/>
          <p14:tracePt t="82284" x="1973263" y="4116388"/>
          <p14:tracePt t="82301" x="2009775" y="4125913"/>
          <p14:tracePt t="82318" x="2044700" y="4143375"/>
          <p14:tracePt t="82335" x="2062163" y="4152900"/>
          <p14:tracePt t="82351" x="2125663" y="4187825"/>
          <p14:tracePt t="82368" x="2152650" y="4197350"/>
          <p14:tracePt t="82385" x="2170113" y="4205288"/>
          <p14:tracePt t="82401" x="2224088" y="4232275"/>
          <p14:tracePt t="82418" x="2251075" y="4251325"/>
          <p14:tracePt t="82435" x="2276475" y="4259263"/>
          <p14:tracePt t="82452" x="2303463" y="4286250"/>
          <p14:tracePt t="82469" x="2330450" y="4295775"/>
          <p14:tracePt t="82485" x="2339975" y="4313238"/>
          <p14:tracePt t="82502" x="2384425" y="4340225"/>
          <p14:tracePt t="82519" x="2393950" y="4348163"/>
          <p14:tracePt t="82536" x="2411413" y="4357688"/>
          <p14:tracePt t="82552" x="2411413" y="4367213"/>
          <p14:tracePt t="82578" x="2419350" y="4367213"/>
          <p14:tracePt t="84801" x="2419350" y="4357688"/>
          <p14:tracePt t="84902" x="2428875" y="4348163"/>
          <p14:tracePt t="84915" x="2438400" y="4348163"/>
          <p14:tracePt t="84927" x="2455863" y="4348163"/>
          <p14:tracePt t="84940" x="2465388" y="4330700"/>
          <p14:tracePt t="84953" x="2482850" y="4322763"/>
          <p14:tracePt t="84965" x="2517775" y="4303713"/>
          <p14:tracePt t="84982" x="2544763" y="4295775"/>
          <p14:tracePt t="84998" x="2571750" y="4286250"/>
          <p14:tracePt t="85016" x="2633663" y="4251325"/>
          <p14:tracePt t="85032" x="2660650" y="4241800"/>
          <p14:tracePt t="85049" x="2679700" y="4241800"/>
          <p14:tracePt t="85066" x="2724150" y="4224338"/>
          <p14:tracePt t="85082" x="2732088" y="4214813"/>
          <p14:tracePt t="85099" x="2751138" y="4214813"/>
          <p14:tracePt t="85116" x="2768600" y="4205288"/>
          <p14:tracePt t="85155" x="2776538" y="4205288"/>
          <p14:tracePt t="85192" x="2786063" y="4205288"/>
          <p14:tracePt t="85205" x="2795588" y="4205288"/>
          <p14:tracePt t="85231" x="2795588" y="4197350"/>
          <p14:tracePt t="85268" x="2803525" y="4197350"/>
          <p14:tracePt t="85306" x="2803525" y="4187825"/>
          <p14:tracePt t="85331" x="2813050" y="4187825"/>
          <p14:tracePt t="87959" x="2822575" y="4187825"/>
          <p14:tracePt t="93342" x="2830513" y="4187825"/>
          <p14:tracePt t="94543" x="2840038" y="4187825"/>
          <p14:tracePt t="94567" x="2857500" y="4197350"/>
          <p14:tracePt t="94580" x="2867025" y="4197350"/>
          <p14:tracePt t="94593" x="2874963" y="4197350"/>
          <p14:tracePt t="94605" x="2884488" y="4197350"/>
          <p14:tracePt t="94618" x="2894013" y="4205288"/>
          <p14:tracePt t="94632" x="2911475" y="4205288"/>
          <p14:tracePt t="94649" x="2919413" y="4205288"/>
          <p14:tracePt t="94665" x="2928938" y="4214813"/>
          <p14:tracePt t="94682" x="2955925" y="4214813"/>
          <p14:tracePt t="94699" x="2965450" y="4214813"/>
          <p14:tracePt t="94716" x="2973388" y="4214813"/>
          <p14:tracePt t="94732" x="2990850" y="4224338"/>
          <p14:tracePt t="94757" x="3000375" y="4224338"/>
          <p14:tracePt t="94782" x="3009900" y="4224338"/>
          <p14:tracePt t="94795" x="3017838" y="4224338"/>
          <p14:tracePt t="94820" x="3027363" y="4224338"/>
          <p14:tracePt t="94845" x="3036888" y="4224338"/>
          <p14:tracePt t="94858" x="3036888" y="4232275"/>
          <p14:tracePt t="94871" x="3044825" y="4232275"/>
          <p14:tracePt t="94896" x="3054350" y="4232275"/>
          <p14:tracePt t="105239" x="3054350" y="4224338"/>
          <p14:tracePt t="107033" x="3054350" y="4214813"/>
          <p14:tracePt t="108624" x="3062288" y="4214813"/>
          <p14:tracePt t="108650" x="3071813" y="4214813"/>
          <p14:tracePt t="108662" x="3089275" y="4214813"/>
          <p14:tracePt t="108687" x="3108325" y="4214813"/>
          <p14:tracePt t="108700" x="3116263" y="4214813"/>
          <p14:tracePt t="108712" x="3125788" y="4214813"/>
          <p14:tracePt t="108725" x="3143250" y="4214813"/>
          <p14:tracePt t="108750" x="3152775" y="4214813"/>
          <p14:tracePt t="108775" x="3160713" y="4214813"/>
          <p14:tracePt t="108788" x="3170238" y="4214813"/>
          <p14:tracePt t="108801" x="3179763" y="4214813"/>
          <p14:tracePt t="108826" x="3197225" y="4214813"/>
          <p14:tracePt t="108851" x="3205163" y="4214813"/>
          <p14:tracePt t="108877" x="3214688" y="4214813"/>
          <p14:tracePt t="108902" x="3224213" y="4214813"/>
          <p14:tracePt t="108915" x="3232150" y="4214813"/>
          <p14:tracePt t="108927" x="3241675" y="4214813"/>
          <p14:tracePt t="108940" x="3251200" y="4214813"/>
          <p14:tracePt t="108957" x="3268663" y="4214813"/>
          <p14:tracePt t="108973" x="3286125" y="4214813"/>
          <p14:tracePt t="108990" x="3330575" y="4224338"/>
          <p14:tracePt t="109007" x="3357563" y="4241800"/>
          <p14:tracePt t="109024" x="3367088" y="4251325"/>
          <p14:tracePt t="109041" x="3402013" y="4276725"/>
          <p14:tracePt t="109057" x="3419475" y="4276725"/>
          <p14:tracePt t="109074" x="3429000" y="4295775"/>
          <p14:tracePt t="109091" x="3438525" y="4303713"/>
          <p14:tracePt t="109107" x="3438525" y="4313238"/>
          <p14:tracePt t="109129" x="3446463" y="4313238"/>
          <p14:tracePt t="109154" x="3455988" y="4322763"/>
          <p14:tracePt t="111985" x="3465513" y="4322763"/>
          <p14:tracePt t="113008" x="3455988" y="4322763"/>
          <p14:tracePt t="113021" x="3402013" y="4286250"/>
          <p14:tracePt t="113033" x="3197225" y="4197350"/>
          <p14:tracePt t="113046" x="2428875" y="3848100"/>
          <p14:tracePt t="113061" x="1357313" y="3446463"/>
          <p14:tracePt t="113078" x="276225" y="3125788"/>
          <p14:tracePt t="118264" x="4500563" y="3848100"/>
          <p14:tracePt t="118297" x="4483100" y="3848100"/>
          <p14:tracePt t="118331" x="4473575" y="3848100"/>
          <p14:tracePt t="118347" x="4456113" y="3848100"/>
          <p14:tracePt t="118364" x="4429125" y="3848100"/>
          <p14:tracePt t="118381" x="4402138" y="3848100"/>
          <p14:tracePt t="118398" x="4259263" y="3848100"/>
          <p14:tracePt t="118415" x="4133850" y="3848100"/>
          <p14:tracePt t="118431" x="4037013" y="3848100"/>
          <p14:tracePt t="118448" x="3894138" y="3848100"/>
          <p14:tracePt t="118465" x="3840163" y="3848100"/>
          <p14:tracePt t="118482" x="3795713" y="3848100"/>
          <p14:tracePt t="118498" x="3679825" y="3848100"/>
          <p14:tracePt t="118515" x="3608388" y="3848100"/>
          <p14:tracePt t="118532" x="3517900" y="3840163"/>
          <p14:tracePt t="118549" x="3411538" y="3822700"/>
          <p14:tracePt t="118565" x="3367088" y="3813175"/>
          <p14:tracePt t="118582" x="3340100" y="3795713"/>
          <p14:tracePt t="118599" x="3303588" y="3776663"/>
          <p14:tracePt t="118616" x="3286125" y="3768725"/>
          <p14:tracePt t="118632" x="3276600" y="3759200"/>
          <p14:tracePt t="118650" x="3251200" y="3741738"/>
          <p14:tracePt t="118666" x="3241675" y="3714750"/>
          <p14:tracePt t="118699" x="3224213" y="3687763"/>
          <p14:tracePt t="118716" x="3224213" y="3679825"/>
          <p14:tracePt t="118732" x="3224213" y="3670300"/>
          <p14:tracePt t="118749" x="3224213" y="3660775"/>
          <p14:tracePt t="118766" x="3232150" y="3652838"/>
          <p14:tracePt t="118783" x="3251200" y="3643313"/>
          <p14:tracePt t="118800" x="3276600" y="3633788"/>
          <p14:tracePt t="118816" x="3402013" y="3616325"/>
          <p14:tracePt t="118833" x="3500438" y="3608388"/>
          <p14:tracePt t="118850" x="3598863" y="3608388"/>
          <p14:tracePt t="118867" x="3776663" y="3608388"/>
          <p14:tracePt t="118884" x="3857625" y="3608388"/>
          <p14:tracePt t="118900" x="3911600" y="3608388"/>
          <p14:tracePt t="118917" x="4000500" y="3608388"/>
          <p14:tracePt t="118934" x="4037013" y="3608388"/>
          <p14:tracePt t="118951" x="4054475" y="3608388"/>
          <p14:tracePt t="118967" x="4098925" y="3616325"/>
          <p14:tracePt t="118984" x="4125913" y="3616325"/>
          <p14:tracePt t="119001" x="4143375" y="3616325"/>
          <p14:tracePt t="119017" x="4179888" y="3616325"/>
          <p14:tracePt t="119040" x="4187825" y="3616325"/>
          <p14:tracePt t="119066" x="4197350" y="3616325"/>
          <p14:tracePt t="119785" x="4205288" y="3616325"/>
          <p14:tracePt t="119798" x="4224338" y="3616325"/>
          <p14:tracePt t="119811" x="4241800" y="3616325"/>
          <p14:tracePt t="119824" x="4268788" y="3616325"/>
          <p14:tracePt t="119838" x="4303713" y="3616325"/>
          <p14:tracePt t="119855" x="4375150" y="3616325"/>
          <p14:tracePt t="119872" x="4483100" y="3616325"/>
          <p14:tracePt t="119889" x="4902200" y="3616325"/>
          <p14:tracePt t="119905" x="5133975" y="3616325"/>
          <p14:tracePt t="119922" x="5357813" y="3616325"/>
          <p14:tracePt t="119939" x="5599113" y="3616325"/>
          <p14:tracePt t="119956" x="5661025" y="3616325"/>
          <p14:tracePt t="119972" x="5715000" y="3616325"/>
          <p14:tracePt t="119989" x="5822950" y="3616325"/>
          <p14:tracePt t="120006" x="5902325" y="3616325"/>
          <p14:tracePt t="120023" x="5983288" y="3616325"/>
          <p14:tracePt t="120039" x="6134100" y="3616325"/>
          <p14:tracePt t="120056" x="6188075" y="3616325"/>
          <p14:tracePt t="120073" x="6232525" y="3616325"/>
          <p14:tracePt t="120090" x="6296025" y="3616325"/>
          <p14:tracePt t="120106" x="6303963" y="3616325"/>
          <p14:tracePt t="120123" x="6323013" y="3616325"/>
          <p14:tracePt t="120140" x="6357938" y="3616325"/>
          <p14:tracePt t="120157" x="6375400" y="3616325"/>
          <p14:tracePt t="120173" x="6384925" y="3616325"/>
          <p14:tracePt t="120190" x="6419850" y="3616325"/>
          <p14:tracePt t="120207" x="6429375" y="3616325"/>
          <p14:tracePt t="120228" x="6438900" y="3616325"/>
          <p14:tracePt t="120430" x="6419850" y="3616325"/>
          <p14:tracePt t="120442" x="6367463" y="3616325"/>
          <p14:tracePt t="120455" x="6269038" y="3616325"/>
          <p14:tracePt t="120468" x="6143625" y="3616325"/>
          <p14:tracePt t="120480" x="6027738" y="3616325"/>
          <p14:tracePt t="120493" x="5884863" y="3589338"/>
          <p14:tracePt t="120509" x="5732463" y="3581400"/>
          <p14:tracePt t="120525" x="5500688" y="3571875"/>
          <p14:tracePt t="120542" x="5313363" y="3544888"/>
          <p14:tracePt t="120559" x="4965700" y="3544888"/>
          <p14:tracePt t="120575" x="4786313" y="3544888"/>
          <p14:tracePt t="120592" x="4608513" y="3544888"/>
          <p14:tracePt t="120609" x="4214813" y="3544888"/>
          <p14:tracePt t="120626" x="4010025" y="3544888"/>
          <p14:tracePt t="120643" x="3857625" y="3544888"/>
          <p14:tracePt t="120659" x="3589338" y="3544888"/>
          <p14:tracePt t="120676" x="3490913" y="3544888"/>
          <p14:tracePt t="120693" x="3402013" y="3544888"/>
          <p14:tracePt t="120710" x="3303588" y="3544888"/>
          <p14:tracePt t="120726" x="3286125" y="3544888"/>
          <p14:tracePt t="120743" x="3276600" y="3544888"/>
          <p14:tracePt t="120760" x="3268663" y="3544888"/>
          <p14:tracePt t="121099" x="3251200" y="3544888"/>
          <p14:tracePt t="121112" x="3214688" y="3544888"/>
          <p14:tracePt t="121123" x="3108325" y="3544888"/>
          <p14:tracePt t="121137" x="2867025" y="3544888"/>
          <p14:tracePt t="121150" x="2419350" y="3544888"/>
          <p14:tracePt t="121162" x="2027238" y="3544888"/>
          <p14:tracePt t="121179" x="1751013" y="3544888"/>
          <p14:tracePt t="121196" x="1598613" y="3544888"/>
          <p14:tracePt t="121212" x="1374775" y="3544888"/>
          <p14:tracePt t="121229" x="1295400" y="3544888"/>
          <p14:tracePt t="121246" x="1241425" y="3544888"/>
          <p14:tracePt t="121263" x="1160463" y="3544888"/>
          <p14:tracePt t="121279" x="1143000" y="3544888"/>
          <p14:tracePt t="121296" x="1125538" y="3536950"/>
          <p14:tracePt t="121313" x="1108075" y="3517900"/>
          <p14:tracePt t="121330" x="1098550" y="3509963"/>
          <p14:tracePt t="121346" x="1098550" y="3490913"/>
          <p14:tracePt t="121363" x="1089025" y="3482975"/>
          <p14:tracePt t="121380" x="1081088" y="3473450"/>
          <p14:tracePt t="121397" x="1081088" y="3465513"/>
          <p14:tracePt t="121413" x="1081088" y="3455988"/>
          <p14:tracePt t="121430" x="1081088" y="3446463"/>
          <p14:tracePt t="121452" x="1081088" y="3438525"/>
          <p14:tracePt t="121478" x="1081088" y="3429000"/>
          <p14:tracePt t="121490" x="1098550" y="3429000"/>
          <p14:tracePt t="121502" x="1152525" y="3419475"/>
          <p14:tracePt t="121516" x="1250950" y="3394075"/>
          <p14:tracePt t="121531" x="1366838" y="3384550"/>
          <p14:tracePt t="121547" x="1465263" y="3375025"/>
          <p14:tracePt t="121564" x="1544638" y="3375025"/>
          <p14:tracePt t="121581" x="1704975" y="3375025"/>
          <p14:tracePt t="121598" x="1776413" y="3375025"/>
          <p14:tracePt t="121614" x="1874838" y="3375025"/>
          <p14:tracePt t="121631" x="2071688" y="3375025"/>
          <p14:tracePt t="121648" x="2170113" y="3375025"/>
          <p14:tracePt t="121665" x="2241550" y="3375025"/>
          <p14:tracePt t="121681" x="2347913" y="3375025"/>
          <p14:tracePt t="121698" x="2366963" y="3375025"/>
          <p14:tracePt t="121715" x="2393950" y="3375025"/>
          <p14:tracePt t="121732" x="2419350" y="3384550"/>
          <p14:tracePt t="121748" x="2446338" y="3394075"/>
          <p14:tracePt t="121765" x="2473325" y="3402013"/>
          <p14:tracePt t="121782" x="2562225" y="3446463"/>
          <p14:tracePt t="121799" x="2608263" y="3465513"/>
          <p14:tracePt t="121815" x="2660650" y="3490913"/>
          <p14:tracePt t="121832" x="2741613" y="3509963"/>
          <p14:tracePt t="121849" x="2768600" y="3517900"/>
          <p14:tracePt t="121865" x="2813050" y="3536950"/>
          <p14:tracePt t="121882" x="2884488" y="3581400"/>
          <p14:tracePt t="121899" x="2911475" y="3581400"/>
          <p14:tracePt t="121916" x="2946400" y="3598863"/>
          <p14:tracePt t="121932" x="2990850" y="3625850"/>
          <p14:tracePt t="121949" x="3000375" y="3625850"/>
          <p14:tracePt t="121966" x="3017838" y="3633788"/>
          <p14:tracePt t="121983" x="3054350" y="3652838"/>
          <p14:tracePt t="122000" x="3071813" y="3670300"/>
          <p14:tracePt t="122016" x="3089275" y="3687763"/>
          <p14:tracePt t="122033" x="3116263" y="3714750"/>
          <p14:tracePt t="122050" x="3125788" y="3714750"/>
          <p14:tracePt t="122083" x="3133725" y="3724275"/>
          <p14:tracePt t="122866" x="3133725" y="3714750"/>
          <p14:tracePt t="123005" x="3133725" y="3705225"/>
          <p14:tracePt t="123044" x="3143250" y="3697288"/>
          <p14:tracePt t="123055" x="3152775" y="3687763"/>
          <p14:tracePt t="123068" x="3170238" y="3679825"/>
          <p14:tracePt t="123081" x="3187700" y="3670300"/>
          <p14:tracePt t="123094" x="3205163" y="3652838"/>
          <p14:tracePt t="123107" x="3224213" y="3643313"/>
          <p14:tracePt t="123122" x="3251200" y="3625850"/>
          <p14:tracePt t="123139" x="3259138" y="3608388"/>
          <p14:tracePt t="123156" x="3286125" y="3589338"/>
          <p14:tracePt t="123173" x="3322638" y="3554413"/>
          <p14:tracePt t="123189" x="3357563" y="3527425"/>
          <p14:tracePt t="123206" x="3384550" y="3500438"/>
          <p14:tracePt t="123223" x="3446463" y="3465513"/>
          <p14:tracePt t="123240" x="3473450" y="3455988"/>
          <p14:tracePt t="123256" x="3473450" y="3446463"/>
          <p14:tracePt t="123273" x="3490913" y="3438525"/>
          <p14:tracePt t="123290" x="3500438" y="3438525"/>
          <p14:tracePt t="123309" x="3509963" y="3429000"/>
          <p14:tracePt t="123323" x="3517900" y="3429000"/>
          <p14:tracePt t="123340" x="3536950" y="3419475"/>
          <p14:tracePt t="123357" x="3562350" y="3419475"/>
          <p14:tracePt t="123373" x="3616325" y="3411538"/>
          <p14:tracePt t="123390" x="3625850" y="3411538"/>
          <p14:tracePt t="123407" x="3633788" y="3411538"/>
          <p14:tracePt t="123424" x="3652838" y="3411538"/>
          <p14:tracePt t="123441" x="3670300" y="3411538"/>
          <p14:tracePt t="123457" x="3705225" y="3411538"/>
          <p14:tracePt t="123474" x="3857625" y="3411538"/>
          <p14:tracePt t="123491" x="3929063" y="3411538"/>
          <p14:tracePt t="123508" x="3990975" y="3411538"/>
          <p14:tracePt t="123524" x="4081463" y="3411538"/>
          <p14:tracePt t="123541" x="4098925" y="3411538"/>
          <p14:tracePt t="123558" x="4116388" y="3411538"/>
          <p14:tracePt t="123575" x="4152900" y="3411538"/>
          <p14:tracePt t="123591" x="4187825" y="3411538"/>
          <p14:tracePt t="123608" x="4232275" y="3411538"/>
          <p14:tracePt t="123625" x="4295775" y="3411538"/>
          <p14:tracePt t="123642" x="4322763" y="3411538"/>
          <p14:tracePt t="123658" x="4330700" y="3411538"/>
          <p14:tracePt t="123675" x="4348163" y="3411538"/>
          <p14:tracePt t="123692" x="4357688" y="3411538"/>
          <p14:tracePt t="124142" x="4367213" y="3411538"/>
          <p14:tracePt t="124154" x="4375150" y="3411538"/>
          <p14:tracePt t="124180" x="4384675" y="3411538"/>
          <p14:tracePt t="124192" x="4402138" y="3402013"/>
          <p14:tracePt t="124204" x="4411663" y="3402013"/>
          <p14:tracePt t="124217" x="4419600" y="3402013"/>
          <p14:tracePt t="124229" x="4438650" y="3402013"/>
          <p14:tracePt t="124245" x="4446588" y="3402013"/>
          <p14:tracePt t="124261" x="4473575" y="3402013"/>
          <p14:tracePt t="124278" x="4500563" y="3402013"/>
          <p14:tracePt t="124295" x="4554538" y="3402013"/>
          <p14:tracePt t="124312" x="4572000" y="3402013"/>
          <p14:tracePt t="124329" x="4598988" y="3402013"/>
          <p14:tracePt t="124345" x="4625975" y="3402013"/>
          <p14:tracePt t="124362" x="4633913" y="3402013"/>
          <p14:tracePt t="124379" x="4652963" y="3402013"/>
          <p14:tracePt t="124395" x="4670425" y="3402013"/>
          <p14:tracePt t="124412" x="4687888" y="3402013"/>
          <p14:tracePt t="124432" x="4705350" y="3402013"/>
          <p14:tracePt t="124470" x="4714875" y="3402013"/>
          <p14:tracePt t="124507" x="4724400" y="3402013"/>
          <p14:tracePt t="124533" x="4732338" y="3402013"/>
          <p14:tracePt t="124545" x="4741863" y="3402013"/>
          <p14:tracePt t="124571" x="4751388" y="3402013"/>
          <p14:tracePt t="124596" x="4759325" y="3402013"/>
          <p14:tracePt t="124672" x="4732338" y="3402013"/>
          <p14:tracePt t="124684" x="4670425" y="3402013"/>
          <p14:tracePt t="124697" x="4572000" y="3402013"/>
          <p14:tracePt t="124710" x="4456113" y="3402013"/>
          <p14:tracePt t="124722" x="4322763" y="3394075"/>
          <p14:tracePt t="124735" x="4214813" y="3384550"/>
          <p14:tracePt t="124748" x="4116388" y="3375025"/>
          <p14:tracePt t="124764" x="4027488" y="3367088"/>
          <p14:tracePt t="124781" x="3965575" y="3357563"/>
          <p14:tracePt t="124798" x="3884613" y="3348038"/>
          <p14:tracePt t="124814" x="3857625" y="3340100"/>
          <p14:tracePt t="124831" x="3848100" y="3340100"/>
          <p14:tracePt t="124848" x="3803650" y="3330575"/>
          <p14:tracePt t="124865" x="3776663" y="3330575"/>
          <p14:tracePt t="124881" x="3751263" y="3322638"/>
          <p14:tracePt t="124898" x="3724275" y="3322638"/>
          <p14:tracePt t="124915" x="3670300" y="3313113"/>
          <p14:tracePt t="124932" x="3643313" y="3303588"/>
          <p14:tracePt t="124950" x="3608388" y="3303588"/>
          <p14:tracePt t="124965" x="3598863" y="3295650"/>
          <p14:tracePt t="124982" x="3589338" y="3295650"/>
          <p14:tracePt t="125164" x="3581400" y="3295650"/>
          <p14:tracePt t="125202" x="3571875" y="3295650"/>
          <p14:tracePt t="125227" x="3571875" y="3286125"/>
          <p14:tracePt t="125253" x="3562350" y="3286125"/>
          <p14:tracePt t="125278" x="3554413" y="3286125"/>
          <p14:tracePt t="125290" x="3544888" y="3286125"/>
          <p14:tracePt t="125303" x="3536950" y="3286125"/>
          <p14:tracePt t="125316" x="3509963" y="3286125"/>
          <p14:tracePt t="125328" x="3465513" y="3286125"/>
          <p14:tracePt t="125341" x="3375025" y="3286125"/>
          <p14:tracePt t="125354" x="3241675" y="3286125"/>
          <p14:tracePt t="125367" x="3081338" y="3286125"/>
          <p14:tracePt t="125384" x="2874963" y="3286125"/>
          <p14:tracePt t="125401" x="2759075" y="3286125"/>
          <p14:tracePt t="125418" x="2589213" y="3286125"/>
          <p14:tracePt t="125434" x="2536825" y="3286125"/>
          <p14:tracePt t="125451" x="2490788" y="3286125"/>
          <p14:tracePt t="125468" x="2419350" y="3286125"/>
          <p14:tracePt t="125485" x="2393950" y="3286125"/>
          <p14:tracePt t="125505" x="2384425" y="3286125"/>
          <p14:tracePt t="125518" x="2374900" y="3286125"/>
          <p14:tracePt t="125535" x="2366963" y="3286125"/>
          <p14:tracePt t="125872" x="2357438" y="3286125"/>
          <p14:tracePt t="125884" x="2347913" y="3286125"/>
          <p14:tracePt t="125897" x="2339975" y="3286125"/>
          <p14:tracePt t="125910" x="2312988" y="3286125"/>
          <p14:tracePt t="125922" x="2259013" y="3286125"/>
          <p14:tracePt t="125937" x="2205038" y="3286125"/>
          <p14:tracePt t="125954" x="2125663" y="3286125"/>
          <p14:tracePt t="125970" x="2062163" y="3286125"/>
          <p14:tracePt t="125987" x="1965325" y="3286125"/>
          <p14:tracePt t="126004" x="1938338" y="3286125"/>
          <p14:tracePt t="126021" x="1911350" y="3276600"/>
          <p14:tracePt t="126037" x="1866900" y="3268663"/>
          <p14:tracePt t="126054" x="1847850" y="3259138"/>
          <p14:tracePt t="126071" x="1812925" y="3259138"/>
          <p14:tracePt t="126087" x="1758950" y="3251200"/>
          <p14:tracePt t="126104" x="1731963" y="3251200"/>
          <p14:tracePt t="126121" x="1714500" y="3241675"/>
          <p14:tracePt t="126138" x="1679575" y="3232150"/>
          <p14:tracePt t="126162" x="1670050" y="3232150"/>
          <p14:tracePt t="126301" x="1697038" y="3232150"/>
          <p14:tracePt t="126313" x="1724025" y="3232150"/>
          <p14:tracePt t="126326" x="1768475" y="3232150"/>
          <p14:tracePt t="126339" x="1847850" y="3232150"/>
          <p14:tracePt t="126356" x="1965325" y="3232150"/>
          <p14:tracePt t="126373" x="2071688" y="3232150"/>
          <p14:tracePt t="126389" x="2241550" y="3241675"/>
          <p14:tracePt t="126406" x="2295525" y="3241675"/>
          <p14:tracePt t="126423" x="2322513" y="3251200"/>
          <p14:tracePt t="126439" x="2357438" y="3251200"/>
          <p14:tracePt t="126456" x="2366963" y="3251200"/>
          <p14:tracePt t="126473" x="2374900" y="3251200"/>
          <p14:tracePt t="126490" x="2411413" y="3259138"/>
          <p14:tracePt t="126506" x="2438400" y="3259138"/>
          <p14:tracePt t="126523" x="2465388" y="3268663"/>
          <p14:tracePt t="126540" x="2517775" y="3276600"/>
          <p14:tracePt t="126557" x="2544763" y="3276600"/>
          <p14:tracePt t="126574" x="2562225" y="3276600"/>
          <p14:tracePt t="126591" x="2581275" y="3276600"/>
          <p14:tracePt t="126607" x="2589213" y="3276600"/>
          <p14:tracePt t="126629" x="2598738" y="3276600"/>
          <p14:tracePt t="126642" x="2608263" y="3276600"/>
          <p14:tracePt t="126657" x="2616200" y="3276600"/>
          <p14:tracePt t="126680" x="2625725" y="3276600"/>
          <p14:tracePt t="126692" x="2633663" y="3276600"/>
          <p14:tracePt t="127235" x="2643188" y="3276600"/>
          <p14:tracePt t="127247" x="2660650" y="3276600"/>
          <p14:tracePt t="127260" x="2687638" y="3276600"/>
          <p14:tracePt t="127273" x="2732088" y="3276600"/>
          <p14:tracePt t="127285" x="2795588" y="3276600"/>
          <p14:tracePt t="127298" x="2867025" y="3276600"/>
          <p14:tracePt t="127311" x="2919413" y="3276600"/>
          <p14:tracePt t="127327" x="2965450" y="3276600"/>
          <p14:tracePt t="127344" x="2990850" y="3276600"/>
          <p14:tracePt t="127361" x="3044825" y="3276600"/>
          <p14:tracePt t="127378" x="3071813" y="3276600"/>
          <p14:tracePt t="127395" x="3098800" y="3276600"/>
          <p14:tracePt t="127411" x="3143250" y="3276600"/>
          <p14:tracePt t="127428" x="3160713" y="3276600"/>
          <p14:tracePt t="127445" x="3179763" y="3276600"/>
          <p14:tracePt t="127461" x="3214688" y="3276600"/>
          <p14:tracePt t="127487" x="3232150" y="3276600"/>
          <p14:tracePt t="127500" x="3241675" y="3276600"/>
          <p14:tracePt t="127513" x="3259138" y="3276600"/>
          <p14:tracePt t="127528" x="3286125" y="3276600"/>
          <p14:tracePt t="127545" x="3313113" y="3276600"/>
          <p14:tracePt t="127562" x="3384550" y="3276600"/>
          <p14:tracePt t="127579" x="3429000" y="3286125"/>
          <p14:tracePt t="127596" x="3465513" y="3286125"/>
          <p14:tracePt t="127612" x="3490913" y="3286125"/>
          <p14:tracePt t="127629" x="3527425" y="3286125"/>
          <p14:tracePt t="127646" x="3544888" y="3286125"/>
          <p14:tracePt t="127663" x="3562350" y="3286125"/>
          <p14:tracePt t="127679" x="3608388" y="3286125"/>
          <p14:tracePt t="127696" x="3625850" y="3286125"/>
          <p14:tracePt t="127713" x="3652838" y="3286125"/>
          <p14:tracePt t="127730" x="3724275" y="3286125"/>
          <p14:tracePt t="127746" x="3751263" y="3286125"/>
          <p14:tracePt t="127763" x="3759200" y="3286125"/>
          <p14:tracePt t="127780" x="3776663" y="3286125"/>
          <p14:tracePt t="127797" x="3786188" y="3286125"/>
          <p14:tracePt t="127813" x="3795713" y="3286125"/>
          <p14:tracePt t="127830" x="3803650" y="3295650"/>
          <p14:tracePt t="127854" x="3813175" y="3295650"/>
          <p14:tracePt t="127867" x="3822700" y="3295650"/>
          <p14:tracePt t="127880" x="3822700" y="3303588"/>
          <p14:tracePt t="127897" x="3830638" y="3303588"/>
          <p14:tracePt t="127914" x="3840163" y="3303588"/>
          <p14:tracePt t="127942" x="3848100" y="3303588"/>
          <p14:tracePt t="128434" x="3857625" y="3303588"/>
          <p14:tracePt t="128459" x="3875088" y="3303588"/>
          <p14:tracePt t="128472" x="3902075" y="3303588"/>
          <p14:tracePt t="128484" x="3938588" y="3303588"/>
          <p14:tracePt t="128497" x="4000500" y="3303588"/>
          <p14:tracePt t="128510" x="4071938" y="3303588"/>
          <p14:tracePt t="128523" x="4133850" y="3303588"/>
          <p14:tracePt t="128536" x="4179888" y="3303588"/>
          <p14:tracePt t="128551" x="4205288" y="3303588"/>
          <p14:tracePt t="128567" x="4232275" y="3303588"/>
          <p14:tracePt t="128584" x="4259263" y="3303588"/>
          <p14:tracePt t="128601" x="4330700" y="3303588"/>
          <p14:tracePt t="128618" x="4367213" y="3303588"/>
          <p14:tracePt t="128634" x="4402138" y="3303588"/>
          <p14:tracePt t="128651" x="4456113" y="3313113"/>
          <p14:tracePt t="128674" x="4473575" y="3313113"/>
          <p14:tracePt t="128699" x="4483100" y="3313113"/>
          <p14:tracePt t="128711" x="4491038" y="3322638"/>
          <p14:tracePt t="128724" x="4500563" y="3330575"/>
          <p14:tracePt t="128737" x="4527550" y="3330575"/>
          <p14:tracePt t="128751" x="4545013" y="3330575"/>
          <p14:tracePt t="128767" x="4562475" y="3330575"/>
          <p14:tracePt t="128784" x="4572000" y="3330575"/>
          <p14:tracePt t="128801" x="4589463" y="3330575"/>
          <p14:tracePt t="128819" x="4598988" y="3330575"/>
          <p14:tracePt t="129305" x="4598988" y="3340100"/>
          <p14:tracePt t="129394" x="4572000" y="3340100"/>
          <p14:tracePt t="129406" x="4527550" y="3340100"/>
          <p14:tracePt t="129419" x="4465638" y="3348038"/>
          <p14:tracePt t="129431" x="4394200" y="3348038"/>
          <p14:tracePt t="129444" x="4330700" y="3348038"/>
          <p14:tracePt t="129456" x="4286250" y="3348038"/>
          <p14:tracePt t="129472" x="4259263" y="3348038"/>
          <p14:tracePt t="129489" x="4224338" y="3348038"/>
          <p14:tracePt t="129506" x="4205288" y="3348038"/>
          <p14:tracePt t="129522" x="4179888" y="3348038"/>
          <p14:tracePt t="129539" x="4160838" y="3348038"/>
          <p14:tracePt t="129557" x="4152900" y="3348038"/>
          <p14:tracePt t="129572" x="4133850" y="3348038"/>
          <p14:tracePt t="129589" x="4116388" y="3348038"/>
          <p14:tracePt t="129606" x="4108450" y="3348038"/>
          <p14:tracePt t="129623" x="4071938" y="3348038"/>
          <p14:tracePt t="129640" x="4062413" y="3348038"/>
          <p14:tracePt t="129656" x="4054475" y="3348038"/>
          <p14:tracePt t="129673" x="4044950" y="3348038"/>
          <p14:tracePt t="131313" x="4054475" y="3348038"/>
          <p14:tracePt t="131325" x="4062413" y="3348038"/>
          <p14:tracePt t="131350" x="4071938" y="3348038"/>
          <p14:tracePt t="131376" x="4089400" y="3348038"/>
          <p14:tracePt t="131401" x="4108450" y="3348038"/>
          <p14:tracePt t="131414" x="4133850" y="3348038"/>
          <p14:tracePt t="131427" x="4152900" y="3348038"/>
          <p14:tracePt t="131439" x="4179888" y="3348038"/>
          <p14:tracePt t="131452" x="4197350" y="3348038"/>
          <p14:tracePt t="131477" x="4205288" y="3348038"/>
          <p14:tracePt t="131489" x="4214813" y="3348038"/>
          <p14:tracePt t="131540" x="4224338" y="3348038"/>
          <p14:tracePt t="131553" x="4232275" y="3348038"/>
          <p14:tracePt t="131565" x="4241800" y="3348038"/>
          <p14:tracePt t="131578" x="4251325" y="3348038"/>
          <p14:tracePt t="131604" x="4259263" y="3348038"/>
          <p14:tracePt t="131616" x="4268788" y="3348038"/>
          <p14:tracePt t="131654" x="4276725" y="3348038"/>
          <p14:tracePt t="131704" x="4286250" y="3348038"/>
          <p14:tracePt t="131729" x="4295775" y="3348038"/>
          <p14:tracePt t="131742" x="4303713" y="3348038"/>
          <p14:tracePt t="131805" x="4313238" y="3348038"/>
          <p14:tracePt t="132487" x="4313238" y="3340100"/>
          <p14:tracePt t="132702" x="4313238" y="3330575"/>
          <p14:tracePt t="132752" x="4322763" y="3330575"/>
          <p14:tracePt t="132765" x="4330700" y="3330575"/>
          <p14:tracePt t="132778" x="4348163" y="3330575"/>
          <p14:tracePt t="132790" x="4375150" y="3330575"/>
          <p14:tracePt t="132806" x="4411663" y="3330575"/>
          <p14:tracePt t="132823" x="4473575" y="3330575"/>
          <p14:tracePt t="132840" x="4518025" y="3330575"/>
          <p14:tracePt t="132856" x="4581525" y="3330575"/>
          <p14:tracePt t="132873" x="4608513" y="3330575"/>
          <p14:tracePt t="132890" x="4633913" y="3330575"/>
          <p14:tracePt t="132906" x="4660900" y="3330575"/>
          <p14:tracePt t="132923" x="4679950" y="3330575"/>
          <p14:tracePt t="132940" x="4697413" y="3330575"/>
          <p14:tracePt t="132957" x="4714875" y="3330575"/>
          <p14:tracePt t="132973" x="4724400" y="3330575"/>
          <p14:tracePt t="132992" x="4732338" y="3330575"/>
          <p14:tracePt t="133017" x="4741863" y="3330575"/>
          <p14:tracePt t="133497" x="4732338" y="3330575"/>
          <p14:tracePt t="133509" x="4705350" y="3330575"/>
          <p14:tracePt t="133522" x="4670425" y="3330575"/>
          <p14:tracePt t="133535" x="4633913" y="3330575"/>
          <p14:tracePt t="133547" x="4589463" y="3330575"/>
          <p14:tracePt t="133560" x="4537075" y="3330575"/>
          <p14:tracePt t="133577" x="4500563" y="3330575"/>
          <p14:tracePt t="133594" x="4446588" y="3330575"/>
          <p14:tracePt t="133611" x="4375150" y="3330575"/>
          <p14:tracePt t="133627" x="4322763" y="3330575"/>
          <p14:tracePt t="133644" x="4286250" y="3330575"/>
          <p14:tracePt t="133661" x="4232275" y="3330575"/>
          <p14:tracePt t="133677" x="4214813" y="3330575"/>
          <p14:tracePt t="133694" x="4197350" y="3330575"/>
          <p14:tracePt t="133712" x="4179888" y="3330575"/>
          <p14:tracePt t="133727" x="4170363" y="3330575"/>
          <p14:tracePt t="133744" x="4160838" y="3330575"/>
          <p14:tracePt t="134407" x="4170363" y="3330575"/>
          <p14:tracePt t="134419" x="4187825" y="3330575"/>
          <p14:tracePt t="134432" x="4224338" y="3330575"/>
          <p14:tracePt t="134445" x="4286250" y="3330575"/>
          <p14:tracePt t="134457" x="4357688" y="3330575"/>
          <p14:tracePt t="134469" x="4465638" y="3330575"/>
          <p14:tracePt t="134482" x="4554538" y="3330575"/>
          <p14:tracePt t="134498" x="4625975" y="3330575"/>
          <p14:tracePt t="134515" x="4660900" y="3330575"/>
          <p14:tracePt t="134533" x="4714875" y="3330575"/>
          <p14:tracePt t="134548" x="4724400" y="3330575"/>
          <p14:tracePt t="134570" x="4741863" y="3330575"/>
          <p14:tracePt t="134596" x="4751388" y="3330575"/>
          <p14:tracePt t="134621" x="4759325" y="3330575"/>
          <p14:tracePt t="134634" x="4768850" y="3330575"/>
          <p14:tracePt t="134646" x="4776788" y="3330575"/>
          <p14:tracePt t="134672" x="4786313" y="3330575"/>
          <p14:tracePt t="134684" x="4795838" y="3330575"/>
          <p14:tracePt t="134696" x="4813300" y="3330575"/>
          <p14:tracePt t="134709" x="4840288" y="3330575"/>
          <p14:tracePt t="134722" x="4884738" y="3330575"/>
          <p14:tracePt t="134734" x="4929188" y="3330575"/>
          <p14:tracePt t="134749" x="4991100" y="3330575"/>
          <p14:tracePt t="134766" x="5045075" y="3330575"/>
          <p14:tracePt t="134783" x="5081588" y="3330575"/>
          <p14:tracePt t="134800" x="5160963" y="3330575"/>
          <p14:tracePt t="134817" x="5205413" y="3330575"/>
          <p14:tracePt t="134833" x="5241925" y="3330575"/>
          <p14:tracePt t="134850" x="5348288" y="3348038"/>
          <p14:tracePt t="134867" x="5411788" y="3357563"/>
          <p14:tracePt t="134884" x="5473700" y="3357563"/>
          <p14:tracePt t="134900" x="5581650" y="3375025"/>
          <p14:tracePt t="134917" x="5626100" y="3384550"/>
          <p14:tracePt t="134934" x="5661025" y="3394075"/>
          <p14:tracePt t="134950" x="5715000" y="3394075"/>
          <p14:tracePt t="134967" x="5724525" y="3402013"/>
          <p14:tracePt t="134984" x="5732463" y="3402013"/>
          <p14:tracePt t="135001" x="5759450" y="3402013"/>
          <p14:tracePt t="135018" x="5768975" y="3402013"/>
          <p14:tracePt t="135037" x="5776913" y="3402013"/>
          <p14:tracePt t="135051" x="5776913" y="3411538"/>
          <p14:tracePt t="135100" x="5786438" y="3411538"/>
          <p14:tracePt t="135782" x="5795963" y="3411538"/>
          <p14:tracePt t="135808" x="5803900" y="3411538"/>
          <p14:tracePt t="135820" x="5822950" y="3411538"/>
          <p14:tracePt t="135833" x="5840413" y="3411538"/>
          <p14:tracePt t="135846" x="5857875" y="3411538"/>
          <p14:tracePt t="135858" x="5875338" y="3411538"/>
          <p14:tracePt t="135872" x="5894388" y="3411538"/>
          <p14:tracePt t="135889" x="5919788" y="3411538"/>
          <p14:tracePt t="135905" x="5938838" y="3411538"/>
          <p14:tracePt t="135922" x="5973763" y="3411538"/>
          <p14:tracePt t="135939" x="5991225" y="3411538"/>
          <p14:tracePt t="135956" x="6010275" y="3411538"/>
          <p14:tracePt t="135972" x="6037263" y="3411538"/>
          <p14:tracePt t="135989" x="6054725" y="3411538"/>
          <p14:tracePt t="136006" x="6062663" y="3411538"/>
          <p14:tracePt t="136023" x="6108700" y="3411538"/>
          <p14:tracePt t="136040" x="6126163" y="3411538"/>
          <p14:tracePt t="136056" x="6143625" y="3411538"/>
          <p14:tracePt t="136073" x="6205538" y="3411538"/>
          <p14:tracePt t="136090" x="6242050" y="3411538"/>
          <p14:tracePt t="136107" x="6276975" y="3411538"/>
          <p14:tracePt t="136123" x="6330950" y="3411538"/>
          <p14:tracePt t="136140" x="6367463" y="3411538"/>
          <p14:tracePt t="136157" x="6394450" y="3411538"/>
          <p14:tracePt t="136174" x="6411913" y="3411538"/>
          <p14:tracePt t="136190" x="6419850" y="3411538"/>
          <p14:tracePt t="136211" x="6429375" y="3411538"/>
          <p14:tracePt t="136780" x="6438900" y="3411538"/>
          <p14:tracePt t="137512" x="6446838" y="3411538"/>
          <p14:tracePt t="137538" x="6456363" y="3411538"/>
          <p14:tracePt t="137551" x="6465888" y="3411538"/>
          <p14:tracePt t="137563" x="6483350" y="3411538"/>
          <p14:tracePt t="137575" x="6500813" y="3411538"/>
          <p14:tracePt t="137588" x="6527800" y="3411538"/>
          <p14:tracePt t="137601" x="6562725" y="3411538"/>
          <p14:tracePt t="137614" x="6599238" y="3411538"/>
          <p14:tracePt t="137631" x="6616700" y="3411538"/>
          <p14:tracePt t="137647" x="6653213" y="3411538"/>
          <p14:tracePt t="137664" x="6705600" y="3411538"/>
          <p14:tracePt t="137681" x="6715125" y="3411538"/>
          <p14:tracePt t="137698" x="6732588" y="3411538"/>
          <p14:tracePt t="137715" x="6742113" y="3411538"/>
          <p14:tracePt t="137731" x="6751638" y="3411538"/>
          <p14:tracePt t="139116" x="6732588" y="3419475"/>
          <p14:tracePt t="139129" x="6705600" y="3429000"/>
          <p14:tracePt t="139142" x="6653213" y="3438525"/>
          <p14:tracePt t="139154" x="6572250" y="3455988"/>
          <p14:tracePt t="139167" x="6429375" y="3473450"/>
          <p14:tracePt t="139181" x="6170613" y="3517900"/>
          <p14:tracePt t="139192" x="5830888" y="3562350"/>
          <p14:tracePt t="139206" x="5419725" y="3652838"/>
          <p14:tracePt t="139223" x="5000625" y="3741738"/>
          <p14:tracePt t="139239" x="4633913" y="3840163"/>
          <p14:tracePt t="139256" x="4037013" y="3990975"/>
          <p14:tracePt t="139273" x="3840163" y="4062413"/>
          <p14:tracePt t="139290" x="3670300" y="4098925"/>
          <p14:tracePt t="139306" x="3384550" y="4152900"/>
          <p14:tracePt t="139323" x="3241675" y="4179888"/>
          <p14:tracePt t="139340" x="3081338" y="4197350"/>
          <p14:tracePt t="139357" x="2813050" y="4224338"/>
          <p14:tracePt t="139373" x="2687638" y="4241800"/>
          <p14:tracePt t="139390" x="2598738" y="4241800"/>
          <p14:tracePt t="139407" x="2455863" y="4259263"/>
          <p14:tracePt t="139424" x="2393950" y="4268788"/>
          <p14:tracePt t="139440" x="2347913" y="4268788"/>
          <p14:tracePt t="139457" x="2286000" y="4276725"/>
          <p14:tracePt t="139474" x="2276475" y="4276725"/>
          <p14:tracePt t="139491" x="2259013" y="4276725"/>
          <p14:tracePt t="139507" x="2241550" y="4276725"/>
          <p14:tracePt t="139524" x="2224088" y="4276725"/>
          <p14:tracePt t="139541" x="2214563" y="4276725"/>
          <p14:tracePt t="139558" x="2187575" y="4276725"/>
          <p14:tracePt t="139583" x="2179638" y="4276725"/>
          <p14:tracePt t="139609" x="2170113" y="4276725"/>
          <p14:tracePt t="139634" x="2160588" y="4276725"/>
          <p14:tracePt t="139646" x="2160588" y="4268788"/>
          <p14:tracePt t="139659" x="2152650" y="4251325"/>
          <p14:tracePt t="139672" x="2152650" y="4241800"/>
          <p14:tracePt t="139684" x="2152650" y="4224338"/>
          <p14:tracePt t="139696" x="2152650" y="4197350"/>
          <p14:tracePt t="139710" x="2152650" y="4187825"/>
          <p14:tracePt t="139725" x="2152650" y="4179888"/>
          <p14:tracePt t="139742" x="2152650" y="4160838"/>
          <p14:tracePt t="139759" x="2152650" y="4152900"/>
          <p14:tracePt t="139797" x="2152650" y="4143375"/>
          <p14:tracePt t="139975" x="2152650" y="4125913"/>
          <p14:tracePt t="139987" x="2179638" y="4125913"/>
          <p14:tracePt t="140000" x="2259013" y="4108450"/>
          <p14:tracePt t="140012" x="2411413" y="4089400"/>
          <p14:tracePt t="140027" x="2697163" y="4054475"/>
          <p14:tracePt t="140044" x="3044825" y="4044950"/>
          <p14:tracePt t="140061" x="3394075" y="4027488"/>
          <p14:tracePt t="140077" x="4017963" y="4027488"/>
          <p14:tracePt t="140094" x="4322763" y="4010025"/>
          <p14:tracePt t="140111" x="4572000" y="4010025"/>
          <p14:tracePt t="140127" x="4830763" y="3983038"/>
          <p14:tracePt t="140144" x="4884738" y="3983038"/>
          <p14:tracePt t="140161" x="4938713" y="3965575"/>
          <p14:tracePt t="140178" x="4965700" y="3965575"/>
          <p14:tracePt t="140195" x="4973638" y="3965575"/>
          <p14:tracePt t="140251" x="4983163" y="3965575"/>
          <p14:tracePt t="141918" x="4983163" y="3956050"/>
          <p14:tracePt t="141944" x="4983163" y="3946525"/>
          <p14:tracePt t="141956" x="4983163" y="3929063"/>
          <p14:tracePt t="141969" x="4983163" y="3911600"/>
          <p14:tracePt t="141982" x="4991100" y="3894138"/>
          <p14:tracePt t="141994" x="5037138" y="3867150"/>
          <p14:tracePt t="142007" x="5143500" y="3822700"/>
          <p14:tracePt t="142021" x="5322888" y="3776663"/>
          <p14:tracePt t="142037" x="5518150" y="3724275"/>
          <p14:tracePt t="142054" x="5715000" y="3687763"/>
          <p14:tracePt t="142071" x="5929313" y="3633788"/>
          <p14:tracePt t="142088" x="5983288" y="3616325"/>
          <p14:tracePt t="142104" x="6010275" y="3598863"/>
          <p14:tracePt t="142121" x="6072188" y="3598863"/>
          <p14:tracePt t="142138" x="6099175" y="3598863"/>
          <p14:tracePt t="142155" x="6126163" y="3598863"/>
          <p14:tracePt t="142171" x="6188075" y="3598863"/>
          <p14:tracePt t="142188" x="6224588" y="3598863"/>
          <p14:tracePt t="142205" x="6242050" y="3598863"/>
          <p14:tracePt t="142222" x="6269038" y="3598863"/>
          <p14:tracePt t="142239" x="6286500" y="3598863"/>
          <p14:tracePt t="142255" x="6303963" y="3598863"/>
          <p14:tracePt t="142272" x="6330950" y="3598863"/>
          <p14:tracePt t="142289" x="6348413" y="3598863"/>
          <p14:tracePt t="142306" x="6357938" y="3598863"/>
          <p14:tracePt t="142322" x="6367463" y="3598863"/>
          <p14:tracePt t="142339" x="6375400" y="3598863"/>
          <p14:tracePt t="142360" x="6384925" y="3598863"/>
          <p14:tracePt t="142385" x="6402388" y="3598863"/>
          <p14:tracePt t="142398" x="6419850" y="3598863"/>
          <p14:tracePt t="142410" x="6456363" y="3598863"/>
          <p14:tracePt t="142423" x="6483350" y="3589338"/>
          <p14:tracePt t="142439" x="6510338" y="3581400"/>
          <p14:tracePt t="142456" x="6545263" y="3562350"/>
          <p14:tracePt t="142473" x="6572250" y="3554413"/>
          <p14:tracePt t="142490" x="6581775" y="3554413"/>
          <p14:tracePt t="142507" x="6589713" y="3544888"/>
          <p14:tracePt t="142523" x="6599238" y="3544888"/>
          <p14:tracePt t="142540" x="6608763" y="3544888"/>
          <p14:tracePt t="142557" x="6616700" y="3544888"/>
          <p14:tracePt t="142574" x="6626225" y="3544888"/>
          <p14:tracePt t="142590" x="6643688" y="3544888"/>
          <p14:tracePt t="142613" x="6661150" y="3536950"/>
          <p14:tracePt t="142638" x="6670675" y="3536950"/>
          <p14:tracePt t="142650" x="6688138" y="3536950"/>
          <p14:tracePt t="142663" x="6688138" y="3527425"/>
          <p14:tracePt t="142675" x="6697663" y="3527425"/>
          <p14:tracePt t="142691" x="6705600" y="3527425"/>
          <p14:tracePt t="142708" x="6715125" y="3527425"/>
          <p14:tracePt t="142726" x="6724650" y="3527425"/>
          <p14:tracePt t="142741" x="6732588" y="3527425"/>
          <p14:tracePt t="143698" x="6742113" y="3527425"/>
          <p14:tracePt t="143711" x="6751638" y="3517900"/>
          <p14:tracePt t="143724" x="6759575" y="3517900"/>
          <p14:tracePt t="143736" x="6786563" y="3509963"/>
          <p14:tracePt t="143749" x="6796088" y="3509963"/>
          <p14:tracePt t="143763" x="6813550" y="3500438"/>
          <p14:tracePt t="143780" x="6831013" y="3500438"/>
          <p14:tracePt t="143797" x="6858000" y="3490913"/>
          <p14:tracePt t="143813" x="6894513" y="3482975"/>
          <p14:tracePt t="143830" x="6911975" y="3482975"/>
          <p14:tracePt t="143847" x="6938963" y="3473450"/>
          <p14:tracePt t="143864" x="6965950" y="3455988"/>
          <p14:tracePt t="143880" x="6983413" y="3455988"/>
          <p14:tracePt t="143897" x="6991350" y="3455988"/>
          <p14:tracePt t="143914" x="7010400" y="3446463"/>
          <p14:tracePt t="143951" x="7018338" y="3446463"/>
          <p14:tracePt t="143963" x="7027863" y="3446463"/>
          <p14:tracePt t="146009" x="7018338" y="3446463"/>
          <p14:tracePt t="146046" x="7010400" y="3446463"/>
          <p14:tracePt t="146072" x="6991350" y="3446463"/>
          <p14:tracePt t="146084" x="6983413" y="3446463"/>
          <p14:tracePt t="146097" x="6965950" y="3446463"/>
          <p14:tracePt t="146110" x="6946900" y="3446463"/>
          <p14:tracePt t="146125" x="6919913" y="3446463"/>
          <p14:tracePt t="146142" x="6894513" y="3446463"/>
          <p14:tracePt t="146159" x="6867525" y="3446463"/>
          <p14:tracePt t="146176" x="6823075" y="3446463"/>
          <p14:tracePt t="146193" x="6796088" y="3446463"/>
          <p14:tracePt t="146209" x="6759575" y="3446463"/>
          <p14:tracePt t="146226" x="6589713" y="3446463"/>
          <p14:tracePt t="146243" x="6402388" y="3446463"/>
          <p14:tracePt t="146259" x="6099175" y="3429000"/>
          <p14:tracePt t="146276" x="5241925" y="3367088"/>
          <p14:tracePt t="146293" x="4786313" y="3330575"/>
          <p14:tracePt t="146310" x="4411663" y="3295650"/>
          <p14:tracePt t="146326" x="3857625" y="3276600"/>
          <p14:tracePt t="146343" x="3705225" y="3276600"/>
          <p14:tracePt t="146360" x="3608388" y="3276600"/>
          <p14:tracePt t="146377" x="3500438" y="3276600"/>
          <p14:tracePt t="146393" x="3473450" y="3276600"/>
          <p14:tracePt t="146410" x="3465513" y="3276600"/>
          <p14:tracePt t="146427" x="3455988" y="3276600"/>
          <p14:tracePt t="146463" x="3446463" y="3276600"/>
          <p14:tracePt t="146501" x="3438525" y="3276600"/>
          <p14:tracePt t="146514" x="3429000" y="3276600"/>
          <p14:tracePt t="146526" x="3419475" y="3276600"/>
          <p14:tracePt t="146539" x="3402013" y="3276600"/>
          <p14:tracePt t="146552" x="3375025" y="3276600"/>
          <p14:tracePt t="146564" x="3340100" y="3276600"/>
          <p14:tracePt t="146578" x="3276600" y="3276600"/>
          <p14:tracePt t="146594" x="3214688" y="3276600"/>
          <p14:tracePt t="146611" x="3143250" y="3276600"/>
          <p14:tracePt t="146628" x="2982913" y="3303588"/>
          <p14:tracePt t="146645" x="2911475" y="3313113"/>
          <p14:tracePt t="146662" x="2847975" y="3313113"/>
          <p14:tracePt t="146678" x="2759075" y="3322638"/>
          <p14:tracePt t="146695" x="2714625" y="3322638"/>
          <p14:tracePt t="146712" x="2697163" y="3322638"/>
          <p14:tracePt t="146729" x="2679700" y="3322638"/>
          <p14:tracePt t="146745" x="2670175" y="3322638"/>
          <p14:tracePt t="146762" x="2660650" y="3322638"/>
          <p14:tracePt t="146779" x="2660650" y="3330575"/>
          <p14:tracePt t="147106" x="2652713" y="3330575"/>
          <p14:tracePt t="147119" x="2643188" y="3330575"/>
          <p14:tracePt t="147132" x="2616200" y="3330575"/>
          <p14:tracePt t="147145" x="2581275" y="3330575"/>
          <p14:tracePt t="147157" x="2517775" y="3330575"/>
          <p14:tracePt t="147170" x="2438400" y="3348038"/>
          <p14:tracePt t="147184" x="2357438" y="3357563"/>
          <p14:tracePt t="147198" x="2268538" y="3375025"/>
          <p14:tracePt t="147214" x="2197100" y="3384550"/>
          <p14:tracePt t="147231" x="2108200" y="3402013"/>
          <p14:tracePt t="147248" x="1938338" y="3429000"/>
          <p14:tracePt t="147265" x="1830388" y="3446463"/>
          <p14:tracePt t="147281" x="1731963" y="3455988"/>
          <p14:tracePt t="147298" x="1598613" y="3482975"/>
          <p14:tracePt t="147315" x="1536700" y="3490913"/>
          <p14:tracePt t="147332" x="1473200" y="3500438"/>
          <p14:tracePt t="147348" x="1357313" y="3517900"/>
          <p14:tracePt t="147365" x="1312863" y="3536950"/>
          <p14:tracePt t="147382" x="1276350" y="3536950"/>
          <p14:tracePt t="147399" x="1241425" y="3544888"/>
          <p14:tracePt t="147415" x="1223963" y="3544888"/>
          <p14:tracePt t="147435" x="1214438" y="3544888"/>
          <p14:tracePt t="149227" x="1223963" y="3544888"/>
          <p14:tracePt t="149240" x="1268413" y="3527425"/>
          <p14:tracePt t="149253" x="1357313" y="3509963"/>
          <p14:tracePt t="149265" x="1482725" y="3490913"/>
          <p14:tracePt t="149279" x="1670050" y="3465513"/>
          <p14:tracePt t="149292" x="1857375" y="3455988"/>
          <p14:tracePt t="149309" x="1973263" y="3455988"/>
          <p14:tracePt t="149325" x="2071688" y="3455988"/>
          <p14:tracePt t="149342" x="2187575" y="3455988"/>
          <p14:tracePt t="149359" x="2232025" y="3455988"/>
          <p14:tracePt t="149376" x="2268538" y="3455988"/>
          <p14:tracePt t="149392" x="2357438" y="3455988"/>
          <p14:tracePt t="149409" x="2384425" y="3465513"/>
          <p14:tracePt t="149426" x="2411413" y="3465513"/>
          <p14:tracePt t="149443" x="2438400" y="3490913"/>
          <p14:tracePt t="149459" x="2455863" y="3490913"/>
          <p14:tracePt t="149476" x="2455863" y="3500438"/>
          <p14:tracePt t="149493" x="2473325" y="3509963"/>
          <p14:tracePt t="149510" x="2482850" y="3517900"/>
          <p14:tracePt t="149526" x="2490788" y="3536950"/>
          <p14:tracePt t="149543" x="2509838" y="3554413"/>
          <p14:tracePt t="149560" x="2509838" y="3562350"/>
          <p14:tracePt t="149576" x="2517775" y="3571875"/>
          <p14:tracePt t="149593" x="2527300" y="3571875"/>
          <p14:tracePt t="149610" x="2527300" y="3581400"/>
          <p14:tracePt t="149627" x="2536825" y="3589338"/>
          <p14:tracePt t="149695" x="2536825" y="3598863"/>
          <p14:tracePt t="150226" x="2517775" y="3598863"/>
          <p14:tracePt t="150239" x="2473325" y="3598863"/>
          <p14:tracePt t="150251" x="2357438" y="3598863"/>
          <p14:tracePt t="150264" x="2089150" y="3625850"/>
          <p14:tracePt t="150280" x="1731963" y="3652838"/>
          <p14:tracePt t="150297" x="1473200" y="3679825"/>
          <p14:tracePt t="150314" x="1223963" y="3697288"/>
          <p14:tracePt t="150330" x="1116013" y="3697288"/>
          <p14:tracePt t="150347" x="1017588" y="3697288"/>
          <p14:tracePt t="150364" x="874713" y="3643313"/>
          <p14:tracePt t="150381" x="830263" y="3608388"/>
          <p14:tracePt t="150398" x="803275" y="3571875"/>
          <p14:tracePt t="150414" x="768350" y="3455988"/>
          <p14:tracePt t="150431" x="758825" y="3384550"/>
          <p14:tracePt t="150448" x="758825" y="3330575"/>
          <p14:tracePt t="150466" x="822325" y="3232150"/>
          <p14:tracePt t="150481" x="893763" y="3179763"/>
          <p14:tracePt t="150498" x="990600" y="3143250"/>
          <p14:tracePt t="150515" x="1204913" y="3081338"/>
          <p14:tracePt t="150532" x="1303338" y="3054350"/>
          <p14:tracePt t="150548" x="1419225" y="3054350"/>
          <p14:tracePt t="150565" x="1544638" y="3054350"/>
          <p14:tracePt t="150582" x="1785938" y="3054350"/>
          <p14:tracePt t="150599" x="1911350" y="3081338"/>
          <p14:tracePt t="150615" x="2054225" y="3133725"/>
          <p14:tracePt t="150632" x="2428875" y="3295650"/>
          <p14:tracePt t="150649" x="2589213" y="3384550"/>
          <p14:tracePt t="150666" x="2741613" y="3473450"/>
          <p14:tracePt t="150683" x="2919413" y="3581400"/>
          <p14:tracePt t="150699" x="3000375" y="3643313"/>
          <p14:tracePt t="150716" x="3044825" y="3697288"/>
          <p14:tracePt t="150733" x="3143250" y="3822700"/>
          <p14:tracePt t="150750" x="3179763" y="3884613"/>
          <p14:tracePt t="150766" x="3187700" y="3929063"/>
          <p14:tracePt t="150783" x="3205163" y="4010025"/>
          <p14:tracePt t="150800" x="3205163" y="4037013"/>
          <p14:tracePt t="150816" x="3205163" y="4062413"/>
          <p14:tracePt t="150833" x="3205163" y="4089400"/>
          <p14:tracePt t="150849" x="3205163" y="4098925"/>
          <p14:tracePt t="150869" x="3205163" y="4108450"/>
          <p14:tracePt t="150882" x="3205163" y="4116388"/>
          <p14:tracePt t="150932" x="3205163" y="4125913"/>
          <p14:tracePt t="151854" x="3224213" y="4125913"/>
          <p14:tracePt t="151867" x="3232150" y="4125913"/>
          <p14:tracePt t="151879" x="3251200" y="4125913"/>
          <p14:tracePt t="151891" x="3276600" y="4125913"/>
          <p14:tracePt t="151906" x="3322638" y="4125913"/>
          <p14:tracePt t="151922" x="3402013" y="4133850"/>
          <p14:tracePt t="151939" x="3473450" y="4143375"/>
          <p14:tracePt t="151956" x="3633788" y="4170363"/>
          <p14:tracePt t="151973" x="3724275" y="4187825"/>
          <p14:tracePt t="151989" x="3813175" y="4224338"/>
          <p14:tracePt t="152006" x="3938588" y="4276725"/>
          <p14:tracePt t="152023" x="3983038" y="4303713"/>
          <p14:tracePt t="152040" x="4027488" y="4330700"/>
          <p14:tracePt t="152056" x="4098925" y="4367213"/>
          <p14:tracePt t="152073" x="4133850" y="4384675"/>
          <p14:tracePt t="152090" x="4160838" y="4402138"/>
          <p14:tracePt t="152106" x="4259263" y="4465638"/>
          <p14:tracePt t="152123" x="4295775" y="4500563"/>
          <p14:tracePt t="152140" x="4313238" y="4537075"/>
          <p14:tracePt t="152157" x="4348163" y="4572000"/>
          <p14:tracePt t="152174" x="4348163" y="4581525"/>
          <p14:tracePt t="152194" x="4348163" y="4589463"/>
          <p14:tracePt t="152208" x="4357688" y="4589463"/>
          <p14:tracePt t="152224" x="4357688" y="4598988"/>
          <p14:tracePt t="153344" x="4357688" y="4581525"/>
          <p14:tracePt t="153356" x="4357688" y="4562475"/>
          <p14:tracePt t="153369" x="4357688" y="4537075"/>
          <p14:tracePt t="153382" x="4357688" y="4500563"/>
          <p14:tracePt t="153397" x="4357688" y="4465638"/>
          <p14:tracePt t="153413" x="4367213" y="4411663"/>
          <p14:tracePt t="153430" x="4375150" y="4367213"/>
          <p14:tracePt t="153447" x="4384675" y="4268788"/>
          <p14:tracePt t="153463" x="4384675" y="4205288"/>
          <p14:tracePt t="153480" x="4394200" y="4133850"/>
          <p14:tracePt t="153497" x="4411663" y="4017963"/>
          <p14:tracePt t="153514" x="4419600" y="3965575"/>
          <p14:tracePt t="153531" x="4419600" y="3938588"/>
          <p14:tracePt t="153547" x="4438650" y="3902075"/>
          <p14:tracePt t="153564" x="4446588" y="3884613"/>
          <p14:tracePt t="153583" x="4446588" y="3875088"/>
          <p14:tracePt t="153598" x="4456113" y="3867150"/>
          <p14:tracePt t="153615" x="4465638" y="3867150"/>
          <p14:tracePt t="153631" x="4473575" y="3857625"/>
          <p14:tracePt t="153648" x="4510088" y="3857625"/>
          <p14:tracePt t="153665" x="4537075" y="3857625"/>
          <p14:tracePt t="153682" x="4572000" y="3857625"/>
          <p14:tracePt t="153698" x="4670425" y="3857625"/>
          <p14:tracePt t="153715" x="4724400" y="3857625"/>
          <p14:tracePt t="153732" x="4768850" y="3857625"/>
          <p14:tracePt t="153748" x="4830763" y="3857625"/>
          <p14:tracePt t="153765" x="4867275" y="3857625"/>
          <p14:tracePt t="153782" x="4894263" y="3875088"/>
          <p14:tracePt t="153799" x="4991100" y="3911600"/>
          <p14:tracePt t="153815" x="5045075" y="3946525"/>
          <p14:tracePt t="153832" x="5089525" y="3983038"/>
          <p14:tracePt t="153849" x="5153025" y="4062413"/>
          <p14:tracePt t="153866" x="5197475" y="4108450"/>
          <p14:tracePt t="153882" x="5214938" y="4152900"/>
          <p14:tracePt t="153899" x="5268913" y="4224338"/>
          <p14:tracePt t="153916" x="5286375" y="4251325"/>
          <p14:tracePt t="153933" x="5295900" y="4295775"/>
          <p14:tracePt t="153949" x="5330825" y="4402138"/>
          <p14:tracePt t="153966" x="5340350" y="4465638"/>
          <p14:tracePt t="153983" x="5348288" y="4500563"/>
          <p14:tracePt t="154000" x="5348288" y="4572000"/>
          <p14:tracePt t="154016" x="5357813" y="4589463"/>
          <p14:tracePt t="154033" x="5357813" y="4608513"/>
          <p14:tracePt t="154050" x="5357813" y="4616450"/>
          <p14:tracePt t="154088" x="5357813" y="4625975"/>
          <p14:tracePt t="154151" x="5357813" y="4643438"/>
          <p14:tracePt t="154176" x="5357813" y="4652963"/>
          <p14:tracePt t="154202" x="5348288" y="4660900"/>
          <p14:tracePt t="154215" x="5340350" y="4670425"/>
          <p14:tracePt t="154227" x="5330825" y="4687888"/>
          <p14:tracePt t="154240" x="5322888" y="4697413"/>
          <p14:tracePt t="154252" x="5313363" y="4705350"/>
          <p14:tracePt t="154268" x="5303838" y="4714875"/>
          <p14:tracePt t="154285" x="5286375" y="4724400"/>
          <p14:tracePt t="154301" x="5276850" y="4732338"/>
          <p14:tracePt t="154318" x="5268913" y="4732338"/>
          <p14:tracePt t="154335" x="5259388" y="4741863"/>
          <p14:tracePt t="154352" x="5251450" y="4741863"/>
          <p14:tracePt t="154368" x="5205413" y="4741863"/>
          <p14:tracePt t="154385" x="5170488" y="4741863"/>
          <p14:tracePt t="154402" x="5108575" y="4741863"/>
          <p14:tracePt t="154419" x="5000625" y="4741863"/>
          <p14:tracePt t="154435" x="4938713" y="4741863"/>
          <p14:tracePt t="154452" x="4884738" y="4741863"/>
          <p14:tracePt t="154469" x="4795838" y="4741863"/>
          <p14:tracePt t="154486" x="4751388" y="4724400"/>
          <p14:tracePt t="154502" x="4714875" y="4714875"/>
          <p14:tracePt t="154519" x="4589463" y="4697413"/>
          <p14:tracePt t="154536" x="4527550" y="4687888"/>
          <p14:tracePt t="154552" x="4473575" y="4679950"/>
          <p14:tracePt t="154569" x="4384675" y="4660900"/>
          <p14:tracePt t="154586" x="4348163" y="4660900"/>
          <p14:tracePt t="154603" x="4303713" y="4652963"/>
          <p14:tracePt t="154620" x="4251325" y="4652963"/>
          <p14:tracePt t="154636" x="4224338" y="4633913"/>
          <p14:tracePt t="154653" x="4187825" y="4633913"/>
          <p14:tracePt t="154670" x="4143375" y="4616450"/>
          <p14:tracePt t="154694" x="4125913" y="4616450"/>
          <p14:tracePt t="154719" x="4116388" y="4616450"/>
          <p14:tracePt t="154883" x="4125913" y="4616450"/>
          <p14:tracePt t="154896" x="4143375" y="4616450"/>
          <p14:tracePt t="154909" x="4152900" y="4616450"/>
          <p14:tracePt t="154921" x="4170363" y="4616450"/>
          <p14:tracePt t="154938" x="4187825" y="4616450"/>
          <p14:tracePt t="154955" x="4205288" y="4616450"/>
          <p14:tracePt t="154972" x="4259263" y="4625975"/>
          <p14:tracePt t="154988" x="4303713" y="4643438"/>
          <p14:tracePt t="155005" x="4330700" y="4670425"/>
          <p14:tracePt t="155022" x="4419600" y="4705350"/>
          <p14:tracePt t="155039" x="4438650" y="4724400"/>
          <p14:tracePt t="155055" x="4456113" y="4732338"/>
          <p14:tracePt t="155073" x="4473575" y="4741863"/>
          <p14:tracePt t="155089" x="4483100" y="4751388"/>
          <p14:tracePt t="155111" x="4491038" y="4759325"/>
          <p14:tracePt t="155124" x="4500563" y="4768850"/>
          <p14:tracePt t="155161" x="4510088" y="4776788"/>
          <p14:tracePt t="155199" x="4518025" y="4786313"/>
          <p14:tracePt t="155704" x="4527550" y="4786313"/>
          <p14:tracePt t="155717" x="4545013" y="4786313"/>
          <p14:tracePt t="155729" x="4581525" y="4795838"/>
          <p14:tracePt t="155742" x="4643438" y="4813300"/>
          <p14:tracePt t="155759" x="4732338" y="4840288"/>
          <p14:tracePt t="155776" x="4822825" y="4884738"/>
          <p14:tracePt t="155792" x="4946650" y="4946650"/>
          <p14:tracePt t="155809" x="4973638" y="4983163"/>
          <p14:tracePt t="155826" x="5000625" y="5010150"/>
          <p14:tracePt t="155843" x="5045075" y="5062538"/>
          <p14:tracePt t="155859" x="5062538" y="5081588"/>
          <p14:tracePt t="155876" x="5081588" y="5108575"/>
          <p14:tracePt t="155893" x="5108575" y="5153025"/>
          <p14:tracePt t="155910" x="5116513" y="5170488"/>
          <p14:tracePt t="155927" x="5126038" y="5180013"/>
          <p14:tracePt t="155944" x="5143500" y="5214938"/>
          <p14:tracePt t="155969" x="5153025" y="5224463"/>
          <p14:tracePt t="155982" x="5153025" y="5232400"/>
          <p14:tracePt t="155995" x="5160963" y="5232400"/>
          <p14:tracePt t="156010" x="5160963" y="5241925"/>
          <p14:tracePt t="156027" x="5160963" y="5251450"/>
          <p14:tracePt t="156045" x="5170488" y="5259388"/>
          <p14:tracePt t="156060" x="5170488" y="5268913"/>
          <p14:tracePt t="156095" x="5170488" y="5276850"/>
          <p14:tracePt t="157017" x="5153025" y="5276850"/>
          <p14:tracePt t="157042" x="5133975" y="5276850"/>
          <p14:tracePt t="157055" x="5126038" y="5259388"/>
          <p14:tracePt t="157067" x="5108575" y="5251450"/>
          <p14:tracePt t="157080" x="5081588" y="5232400"/>
          <p14:tracePt t="157093" x="5062538" y="5224463"/>
          <p14:tracePt t="157105" x="5045075" y="5205413"/>
          <p14:tracePt t="157118" x="5010150" y="5180013"/>
          <p14:tracePt t="157133" x="4983163" y="5160963"/>
          <p14:tracePt t="157150" x="4965700" y="5133975"/>
          <p14:tracePt t="157166" x="4929188" y="5116513"/>
          <p14:tracePt t="157183" x="4875213" y="5062538"/>
          <p14:tracePt t="157200" x="4848225" y="5027613"/>
          <p14:tracePt t="157216" x="4840288" y="5010150"/>
          <p14:tracePt t="157233" x="4803775" y="4965700"/>
          <p14:tracePt t="157250" x="4795838" y="4946650"/>
          <p14:tracePt t="157267" x="4776788" y="4929188"/>
          <p14:tracePt t="157284" x="4751388" y="4875213"/>
          <p14:tracePt t="157300" x="4741863" y="4840288"/>
          <p14:tracePt t="157317" x="4732338" y="4786313"/>
          <p14:tracePt t="157334" x="4714875" y="4697413"/>
          <p14:tracePt t="157351" x="4714875" y="4652963"/>
          <p14:tracePt t="157367" x="4714875" y="4625975"/>
          <p14:tracePt t="157384" x="4714875" y="4598988"/>
          <p14:tracePt t="157401" x="4714875" y="4581525"/>
          <p14:tracePt t="157417" x="4724400" y="4562475"/>
          <p14:tracePt t="157434" x="4741863" y="4537075"/>
          <p14:tracePt t="157451" x="4751388" y="4518025"/>
          <p14:tracePt t="157468" x="4759325" y="4500563"/>
          <p14:tracePt t="157484" x="4776788" y="4473575"/>
          <p14:tracePt t="157501" x="4776788" y="4465638"/>
          <p14:tracePt t="157518" x="4786313" y="4465638"/>
          <p14:tracePt t="157535" x="4786313" y="4456113"/>
          <p14:tracePt t="157572" x="4795838" y="4456113"/>
          <p14:tracePt t="157749" x="4803775" y="4456113"/>
          <p14:tracePt t="157774" x="4813300" y="4456113"/>
          <p14:tracePt t="157786" x="4848225" y="4456113"/>
          <p14:tracePt t="157799" x="4884738" y="4456113"/>
          <p14:tracePt t="157812" x="4929188" y="4456113"/>
          <p14:tracePt t="157824" x="4983163" y="4465638"/>
          <p14:tracePt t="157837" x="5037138" y="4483100"/>
          <p14:tracePt t="157853" x="5081588" y="4491038"/>
          <p14:tracePt t="157870" x="5108575" y="4510088"/>
          <p14:tracePt t="157887" x="5126038" y="4518025"/>
          <p14:tracePt t="157888" x="5143500" y="4537075"/>
          <p14:tracePt t="157903" x="5153025" y="4554538"/>
          <p14:tracePt t="157920" x="5170488" y="4562475"/>
          <p14:tracePt t="157938" x="5180013" y="4589463"/>
          <p14:tracePt t="157954" x="5187950" y="4598988"/>
          <p14:tracePt t="157971" x="5187950" y="4608513"/>
          <p14:tracePt t="157988" x="5187950" y="4616450"/>
          <p14:tracePt t="158004" x="5197475" y="4616450"/>
          <p14:tracePt t="158115" x="5197475" y="4625975"/>
          <p14:tracePt t="158177" x="5197475" y="4633913"/>
          <p14:tracePt t="158241" x="5197475" y="4643438"/>
          <p14:tracePt t="158316" x="5197475" y="4652963"/>
          <p14:tracePt t="158342" x="5197475" y="4660900"/>
          <p14:tracePt t="158354" x="5187950" y="4660900"/>
          <p14:tracePt t="158367" x="5180013" y="4660900"/>
          <p14:tracePt t="158392" x="5170488" y="4670425"/>
          <p14:tracePt t="158417" x="5160963" y="4670425"/>
          <p14:tracePt t="158443" x="5153025" y="4670425"/>
          <p14:tracePt t="158456" x="5143500" y="4670425"/>
          <p14:tracePt t="158468" x="5133975" y="4670425"/>
          <p14:tracePt t="158481" x="5126038" y="4670425"/>
          <p14:tracePt t="158493" x="5116513" y="4670425"/>
          <p14:tracePt t="158506" x="5099050" y="4670425"/>
          <p14:tracePt t="158523" x="5089525" y="4670425"/>
          <p14:tracePt t="158540" x="5072063" y="4670425"/>
          <p14:tracePt t="158557" x="5027613" y="4670425"/>
          <p14:tracePt t="158574" x="5010150" y="4670425"/>
          <p14:tracePt t="158590" x="5000625" y="4670425"/>
          <p14:tracePt t="158607" x="4973638" y="4660900"/>
          <p14:tracePt t="158624" x="4965700" y="4660900"/>
          <p14:tracePt t="158657" x="4956175" y="4660900"/>
          <p14:tracePt t="159327" x="4956175" y="4652963"/>
          <p14:tracePt t="159365" x="4956175" y="4643438"/>
          <p14:tracePt t="159402" x="4956175" y="4633913"/>
          <p14:tracePt t="159427" x="4956175" y="4625975"/>
          <p14:tracePt t="159453" x="4956175" y="4616450"/>
          <p14:tracePt t="159478" x="4956175" y="4608513"/>
          <p14:tracePt t="159504" x="4956175" y="4598988"/>
          <p14:tracePt t="159528" x="4956175" y="4589463"/>
          <p14:tracePt t="159541" x="4956175" y="4581525"/>
          <p14:tracePt t="159566" x="4956175" y="4572000"/>
          <p14:tracePt t="159592" x="4956175" y="4562475"/>
          <p14:tracePt t="159617" x="4956175" y="4554538"/>
          <p14:tracePt t="159629" x="4956175" y="4545013"/>
          <p14:tracePt t="159655" x="4956175" y="4537075"/>
          <p14:tracePt t="159667" x="4956175" y="4527550"/>
          <p14:tracePt t="159680" x="4956175" y="4518025"/>
          <p14:tracePt t="159693" x="4965700" y="4500563"/>
          <p14:tracePt t="159706" x="4965700" y="4491038"/>
          <p14:tracePt t="159718" x="4965700" y="4473575"/>
          <p14:tracePt t="159730" x="4973638" y="4456113"/>
          <p14:tracePt t="159746" x="4973638" y="4438650"/>
          <p14:tracePt t="159763" x="4983163" y="4419600"/>
          <p14:tracePt t="159779" x="4991100" y="4394200"/>
          <p14:tracePt t="159796" x="5018088" y="4357688"/>
          <p14:tracePt t="159813" x="5037138" y="4340225"/>
          <p14:tracePt t="159830" x="5045075" y="4322763"/>
          <p14:tracePt t="159847" x="5072063" y="4295775"/>
          <p14:tracePt t="159864" x="5089525" y="4286250"/>
          <p14:tracePt t="159880" x="5099050" y="4286250"/>
          <p14:tracePt t="159897" x="5116513" y="4268788"/>
          <p14:tracePt t="159914" x="5133975" y="4259263"/>
          <p14:tracePt t="159931" x="5133975" y="4251325"/>
          <p14:tracePt t="159947" x="5153025" y="4251325"/>
          <p14:tracePt t="159964" x="5160963" y="4241800"/>
          <p14:tracePt t="159983" x="5170488" y="4241800"/>
          <p14:tracePt t="160033" x="5180013" y="4241800"/>
          <p14:tracePt t="160930" x="5170488" y="4241800"/>
          <p14:tracePt t="161005" x="5170488" y="4251325"/>
          <p14:tracePt t="161018" x="5160963" y="4251325"/>
          <p14:tracePt t="161043" x="5153025" y="4251325"/>
          <p14:tracePt t="161056" x="5153025" y="4259263"/>
          <p14:tracePt t="161069" x="5143500" y="4268788"/>
          <p14:tracePt t="161081" x="5133975" y="4276725"/>
          <p14:tracePt t="161094" x="5116513" y="4295775"/>
          <p14:tracePt t="161107" x="5099050" y="4303713"/>
          <p14:tracePt t="161120" x="5089525" y="4322763"/>
          <p14:tracePt t="161137" x="5081588" y="4340225"/>
          <p14:tracePt t="161154" x="5072063" y="4340225"/>
          <p14:tracePt t="161170" x="5062538" y="4367213"/>
          <p14:tracePt t="161187" x="5062538" y="4375150"/>
          <p14:tracePt t="161204" x="5045075" y="4402138"/>
          <p14:tracePt t="161221" x="5018088" y="4473575"/>
          <p14:tracePt t="161238" x="5010150" y="4510088"/>
          <p14:tracePt t="161254" x="5000625" y="4518025"/>
          <p14:tracePt t="161271" x="4983163" y="4562475"/>
          <p14:tracePt t="161288" x="4983163" y="4572000"/>
          <p14:tracePt t="161304" x="4973638" y="4581525"/>
          <p14:tracePt t="161321" x="4956175" y="4625975"/>
          <p14:tracePt t="161338" x="4956175" y="4633913"/>
          <p14:tracePt t="161355" x="4946650" y="4652963"/>
          <p14:tracePt t="161371" x="4946650" y="4670425"/>
          <p14:tracePt t="161410" x="4946650" y="4679950"/>
          <p14:tracePt t="161435" x="4938713" y="4697413"/>
          <p14:tracePt t="161447" x="4938713" y="4705350"/>
          <p14:tracePt t="161459" x="4938713" y="4724400"/>
          <p14:tracePt t="161473" x="4938713" y="4751388"/>
          <p14:tracePt t="161489" x="4929188" y="4776788"/>
          <p14:tracePt t="161506" x="4929188" y="4795838"/>
          <p14:tracePt t="161523" x="4919663" y="4803775"/>
          <p14:tracePt t="161889" x="4919663" y="4795838"/>
          <p14:tracePt t="161914" x="4919663" y="4786313"/>
          <p14:tracePt t="161926" x="4919663" y="4776788"/>
          <p14:tracePt t="161940" x="4929188" y="4768850"/>
          <p14:tracePt t="161952" x="4946650" y="4759325"/>
          <p14:tracePt t="161965" x="4973638" y="4751388"/>
          <p14:tracePt t="161977" x="5010150" y="4732338"/>
          <p14:tracePt t="161991" x="5054600" y="4714875"/>
          <p14:tracePt t="162008" x="5108575" y="4687888"/>
          <p14:tracePt t="162024" x="5143500" y="4660900"/>
          <p14:tracePt t="162042" x="5224463" y="4633913"/>
          <p14:tracePt t="162058" x="5251450" y="4616450"/>
          <p14:tracePt t="162075" x="5276850" y="4598988"/>
          <p14:tracePt t="162092" x="5313363" y="4589463"/>
          <p14:tracePt t="162109" x="5313363" y="4581525"/>
          <p14:tracePt t="162125" x="5322888" y="4581525"/>
          <p14:tracePt t="162142" x="5330825" y="4572000"/>
          <p14:tracePt t="162167" x="5340350" y="4572000"/>
          <p14:tracePt t="164919" x="5330825" y="4572000"/>
          <p14:tracePt t="164944" x="5322888" y="4572000"/>
          <p14:tracePt t="164970" x="5313363" y="4572000"/>
          <p14:tracePt t="165033" x="5303838" y="4572000"/>
          <p14:tracePt t="165096" x="5295900" y="4572000"/>
          <p14:tracePt t="165121" x="5286375" y="4572000"/>
          <p14:tracePt t="165159" x="5276850" y="4572000"/>
          <p14:tracePt t="165172" x="5268913" y="4572000"/>
          <p14:tracePt t="165184" x="5259388" y="4572000"/>
          <p14:tracePt t="165197" x="5251450" y="4572000"/>
          <p14:tracePt t="165209" x="5241925" y="4572000"/>
          <p14:tracePt t="165225" x="5224463" y="4562475"/>
          <p14:tracePt t="165242" x="5197475" y="4554538"/>
          <p14:tracePt t="165258" x="5180013" y="4545013"/>
          <p14:tracePt t="165275" x="5133975" y="4527550"/>
          <p14:tracePt t="165292" x="5108575" y="4518025"/>
          <p14:tracePt t="165309" x="5072063" y="4510088"/>
          <p14:tracePt t="165325" x="5037138" y="4491038"/>
          <p14:tracePt t="165342" x="5018088" y="4483100"/>
          <p14:tracePt t="165359" x="4991100" y="4483100"/>
          <p14:tracePt t="165376" x="4965700" y="4465638"/>
          <p14:tracePt t="165392" x="4938713" y="4465638"/>
          <p14:tracePt t="165409" x="4938713" y="4456113"/>
          <p14:tracePt t="165426" x="4929188" y="4438650"/>
          <p14:tracePt t="165443" x="4919663" y="4438650"/>
          <p14:tracePt t="165459" x="4911725" y="4438650"/>
          <p14:tracePt t="165476" x="4911725" y="4429125"/>
          <p14:tracePt t="165525" x="4911725" y="4419600"/>
          <p14:tracePt t="165563" x="4911725" y="4411663"/>
          <p14:tracePt t="165613" x="4911725" y="4402138"/>
          <p14:tracePt t="165639" x="4911725" y="4394200"/>
          <p14:tracePt t="165677" x="4911725" y="4384675"/>
          <p14:tracePt t="165739" x="4911725" y="4375150"/>
          <p14:tracePt t="171558" x="4919663" y="4375150"/>
          <p14:tracePt t="171571" x="4929188" y="4375150"/>
          <p14:tracePt t="171583" x="4946650" y="4375150"/>
          <p14:tracePt t="171596" x="4965700" y="4375150"/>
          <p14:tracePt t="171609" x="4991100" y="4375150"/>
          <p14:tracePt t="171625" x="5018088" y="4375150"/>
          <p14:tracePt t="171642" x="5045075" y="4375150"/>
          <p14:tracePt t="171659" x="5072063" y="4402138"/>
          <p14:tracePt t="171660" x="5116513" y="4419600"/>
          <p14:tracePt t="171675" x="5160963" y="4465638"/>
          <p14:tracePt t="171692" x="5205413" y="4510088"/>
          <p14:tracePt t="171709" x="5241925" y="4572000"/>
          <p14:tracePt t="171710" x="5268913" y="4608513"/>
          <p14:tracePt t="171725" x="5295900" y="4660900"/>
          <p14:tracePt t="171742" x="5322888" y="4697413"/>
          <p14:tracePt t="171759" x="5340350" y="4751388"/>
          <p14:tracePt t="171776" x="5367338" y="4822825"/>
          <p14:tracePt t="171792" x="5375275" y="4857750"/>
          <p14:tracePt t="171809" x="5394325" y="4902200"/>
          <p14:tracePt t="171826" x="5446713" y="5037138"/>
          <p14:tracePt t="171843" x="5483225" y="5108575"/>
          <p14:tracePt t="171860" x="5510213" y="5197475"/>
          <p14:tracePt t="171876" x="5554663" y="5330825"/>
          <p14:tracePt t="171893" x="5572125" y="5384800"/>
          <p14:tracePt t="171910" x="5589588" y="5411788"/>
          <p14:tracePt t="171926" x="5599113" y="5483225"/>
          <p14:tracePt t="171943" x="5599113" y="5510213"/>
          <p14:tracePt t="171960" x="5599113" y="5527675"/>
          <p14:tracePt t="171977" x="5599113" y="5554663"/>
          <p14:tracePt t="171994" x="5599113" y="5572125"/>
          <p14:tracePt t="172012" x="5599113" y="5581650"/>
          <p14:tracePt t="172027" x="5599113" y="5589588"/>
          <p14:tracePt t="172051" x="5599113" y="5599113"/>
          <p14:tracePt t="172076" x="5599113" y="5608638"/>
          <p14:tracePt t="172101" x="5599113" y="5616575"/>
          <p14:tracePt t="172113" x="5599113" y="5626100"/>
          <p14:tracePt t="172139" x="5599113" y="5634038"/>
          <p14:tracePt t="172176" x="5599113" y="5643563"/>
          <p14:tracePt t="172632" x="5599113" y="5634038"/>
          <p14:tracePt t="172644" x="5599113" y="5626100"/>
          <p14:tracePt t="172656" x="5599113" y="5616575"/>
          <p14:tracePt t="172669" x="5599113" y="5608638"/>
          <p14:tracePt t="172682" x="5599113" y="5599113"/>
          <p14:tracePt t="172697" x="5599113" y="5589588"/>
          <p14:tracePt t="172714" x="5599113" y="5581650"/>
          <p14:tracePt t="172732" x="5599113" y="5572125"/>
          <p14:tracePt t="172795" x="5599113" y="5562600"/>
          <p14:tracePt t="172820" x="5599113" y="5554663"/>
          <p14:tracePt t="173325" x="5599113" y="5545138"/>
          <p14:tracePt t="173376" x="5599113" y="5537200"/>
          <p14:tracePt t="173388" x="5599113" y="5518150"/>
          <p14:tracePt t="173401" x="5599113" y="5491163"/>
          <p14:tracePt t="173413" x="5599113" y="5473700"/>
          <p14:tracePt t="173426" x="5599113" y="5429250"/>
          <p14:tracePt t="173439" x="5599113" y="5367338"/>
          <p14:tracePt t="173452" x="5599113" y="5303838"/>
          <p14:tracePt t="173468" x="5599113" y="5251450"/>
          <p14:tracePt t="173485" x="5599113" y="5205413"/>
          <p14:tracePt t="173502" x="5616575" y="5143500"/>
          <p14:tracePt t="173518" x="5626100" y="5133975"/>
          <p14:tracePt t="173535" x="5634038" y="5116513"/>
          <p14:tracePt t="173552" x="5643563" y="5116513"/>
          <p14:tracePt t="173568" x="5653088" y="5108575"/>
          <p14:tracePt t="173585" x="5661025" y="5099050"/>
          <p14:tracePt t="173602" x="5661025" y="5089525"/>
          <p14:tracePt t="173619" x="5670550" y="5081588"/>
          <p14:tracePt t="173641" x="5680075" y="5062538"/>
          <p14:tracePt t="173654" x="5688013" y="5062538"/>
          <p14:tracePt t="173669" x="5697538" y="5054600"/>
          <p14:tracePt t="173693" x="5705475" y="5045075"/>
          <p14:tracePt t="173704" x="5705475" y="5037138"/>
          <p14:tracePt t="173719" x="5715000" y="5037138"/>
          <p14:tracePt t="173736" x="5715000" y="5027613"/>
          <p14:tracePt t="173753" x="5724525" y="5027613"/>
          <p14:tracePt t="173769" x="5732463" y="5018088"/>
          <p14:tracePt t="173786" x="5741988" y="5010150"/>
          <p14:tracePt t="173805" x="5751513" y="5000625"/>
          <p14:tracePt t="173830" x="5768975" y="4991100"/>
          <p14:tracePt t="173843" x="5786438" y="4983163"/>
          <p14:tracePt t="173856" x="5803900" y="4973638"/>
          <p14:tracePt t="173870" x="5822950" y="4965700"/>
          <p14:tracePt t="173887" x="5840413" y="4956175"/>
          <p14:tracePt t="173903" x="5857875" y="4956175"/>
          <p14:tracePt t="173920" x="5875338" y="4946650"/>
          <p14:tracePt t="173937" x="5884863" y="4938713"/>
          <p14:tracePt t="173957" x="5894388" y="4938713"/>
          <p14:tracePt t="174676" x="5884863" y="4938713"/>
          <p14:tracePt t="174689" x="5875338" y="4938713"/>
          <p14:tracePt t="174701" x="5867400" y="4938713"/>
          <p14:tracePt t="174714" x="5848350" y="4938713"/>
          <p14:tracePt t="174727" x="5840413" y="4938713"/>
          <p14:tracePt t="174741" x="5813425" y="4938713"/>
          <p14:tracePt t="174758" x="5776913" y="4938713"/>
          <p14:tracePt t="174775" x="5724525" y="4946650"/>
          <p14:tracePt t="174791" x="5643563" y="4956175"/>
          <p14:tracePt t="174808" x="5616575" y="4965700"/>
          <p14:tracePt t="174825" x="5599113" y="4965700"/>
          <p14:tracePt t="174842" x="5572125" y="4965700"/>
          <p14:tracePt t="174858" x="5554663" y="4965700"/>
          <p14:tracePt t="174875" x="5545138" y="4965700"/>
          <p14:tracePt t="174892" x="5510213" y="4965700"/>
          <p14:tracePt t="174909" x="5483225" y="4965700"/>
          <p14:tracePt t="174926" x="5465763" y="4965700"/>
          <p14:tracePt t="174942" x="5429250" y="4965700"/>
          <p14:tracePt t="174959" x="5411788" y="4965700"/>
          <p14:tracePt t="174979" x="5402263" y="4965700"/>
          <p14:tracePt t="175042" x="5402263" y="4956175"/>
          <p14:tracePt t="175068" x="5402263" y="4938713"/>
          <p14:tracePt t="175080" x="5402263" y="4929188"/>
          <p14:tracePt t="175092" x="5402263" y="4919663"/>
          <p14:tracePt t="175105" x="5411788" y="4894263"/>
          <p14:tracePt t="175118" x="5446713" y="4875213"/>
          <p14:tracePt t="175131" x="5473700" y="4848225"/>
          <p14:tracePt t="175143" x="5510213" y="4830763"/>
          <p14:tracePt t="175160" x="5562600" y="4803775"/>
          <p14:tracePt t="175177" x="5608638" y="4786313"/>
          <p14:tracePt t="175193" x="5661025" y="4759325"/>
          <p14:tracePt t="175210" x="5680075" y="4759325"/>
          <p14:tracePt t="175227" x="5705475" y="4751388"/>
          <p14:tracePt t="175244" x="5724525" y="4732338"/>
          <p14:tracePt t="175307" x="5732463" y="4732338"/>
          <p14:tracePt t="177239" x="5741988" y="4732338"/>
          <p14:tracePt t="177252" x="5751513" y="4724400"/>
          <p14:tracePt t="177265" x="5768975" y="4724400"/>
          <p14:tracePt t="177277" x="5803900" y="4714875"/>
          <p14:tracePt t="177290" x="5830888" y="4714875"/>
          <p14:tracePt t="177304" x="5857875" y="4714875"/>
          <p14:tracePt t="177321" x="5875338" y="4714875"/>
          <p14:tracePt t="177338" x="5884863" y="4714875"/>
          <p14:tracePt t="177355" x="5902325" y="4705350"/>
          <p14:tracePt t="177372" x="5911850" y="4705350"/>
          <p14:tracePt t="177388" x="5919788" y="4697413"/>
          <p14:tracePt t="177405" x="5956300" y="4652963"/>
          <p14:tracePt t="177422" x="5983288" y="4625975"/>
          <p14:tracePt t="177439" x="6018213" y="4572000"/>
          <p14:tracePt t="177455" x="6045200" y="4483100"/>
          <p14:tracePt t="177472" x="6062663" y="4446588"/>
          <p14:tracePt t="177489" x="6072188" y="4402138"/>
          <p14:tracePt t="177505" x="6081713" y="4357688"/>
          <p14:tracePt t="177522" x="6081713" y="4340225"/>
          <p14:tracePt t="177539" x="6081713" y="4330700"/>
          <p14:tracePt t="177556" x="6081713" y="4303713"/>
          <p14:tracePt t="177573" x="6081713" y="4286250"/>
          <p14:tracePt t="177589" x="6081713" y="4276725"/>
          <p14:tracePt t="177606" x="6072188" y="4259263"/>
          <p14:tracePt t="177622" x="6062663" y="4251325"/>
          <p14:tracePt t="177639" x="6054725" y="4232275"/>
          <p14:tracePt t="177972" x="6045200" y="4224338"/>
          <p14:tracePt t="177984" x="6018213" y="4205288"/>
          <p14:tracePt t="177997" x="5983288" y="4160838"/>
          <p14:tracePt t="178010" x="5894388" y="4098925"/>
          <p14:tracePt t="178025" x="5795963" y="3983038"/>
          <p14:tracePt t="178042" x="5715000" y="3894138"/>
          <p14:tracePt t="178058" x="5653088" y="3822700"/>
          <p14:tracePt t="178075" x="5572125" y="3732213"/>
          <p14:tracePt t="178092" x="5537200" y="3705225"/>
          <p14:tracePt t="178109" x="5483225" y="3670300"/>
          <p14:tracePt t="178125" x="5367338" y="3598863"/>
          <p14:tracePt t="178142" x="5303838" y="3581400"/>
          <p14:tracePt t="178159" x="5224463" y="3562350"/>
          <p14:tracePt t="178176" x="5072063" y="3544888"/>
          <p14:tracePt t="178192" x="4991100" y="3544888"/>
          <p14:tracePt t="178209" x="4894263" y="3544888"/>
          <p14:tracePt t="178212" x="4830763" y="3544888"/>
          <p14:tracePt t="178226" x="4786313" y="3544888"/>
          <p14:tracePt t="178243" x="4724400" y="3544888"/>
          <p14:tracePt t="178260" x="4670425" y="3544888"/>
          <p14:tracePt t="178276" x="4527550" y="3571875"/>
          <p14:tracePt t="178293" x="4456113" y="3598863"/>
          <p14:tracePt t="178310" x="4394200" y="3633788"/>
          <p14:tracePt t="178326" x="4330700" y="3660775"/>
          <p14:tracePt t="178343" x="4286250" y="3687763"/>
          <p14:tracePt t="178360" x="4241800" y="3724275"/>
          <p14:tracePt t="178377" x="4125913" y="3813175"/>
          <p14:tracePt t="178394" x="4071938" y="3875088"/>
          <p14:tracePt t="178410" x="4027488" y="3919538"/>
          <p14:tracePt t="178427" x="3938588" y="4000500"/>
          <p14:tracePt t="178444" x="3902075" y="4054475"/>
          <p14:tracePt t="178461" x="3857625" y="4098925"/>
          <p14:tracePt t="178477" x="3759200" y="4241800"/>
          <p14:tracePt t="178494" x="3732213" y="4322763"/>
          <p14:tracePt t="178511" x="3697288" y="4411663"/>
          <p14:tracePt t="178527" x="3670300" y="4572000"/>
          <p14:tracePt t="178544" x="3660775" y="4652963"/>
          <p14:tracePt t="178561" x="3652838" y="4741863"/>
          <p14:tracePt t="178578" x="3643313" y="4929188"/>
          <p14:tracePt t="178595" x="3633788" y="4991100"/>
          <p14:tracePt t="178611" x="3633788" y="5054600"/>
          <p14:tracePt t="178628" x="3633788" y="5160963"/>
          <p14:tracePt t="178645" x="3633788" y="5214938"/>
          <p14:tracePt t="178661" x="3633788" y="5251450"/>
          <p14:tracePt t="178678" x="3732213" y="5348288"/>
          <p14:tracePt t="178695" x="3813175" y="5384800"/>
          <p14:tracePt t="178712" x="3902075" y="5411788"/>
          <p14:tracePt t="178729" x="4089400" y="5456238"/>
          <p14:tracePt t="178745" x="4160838" y="5465763"/>
          <p14:tracePt t="178762" x="4251325" y="5473700"/>
          <p14:tracePt t="178779" x="4446588" y="5491163"/>
          <p14:tracePt t="178796" x="4554538" y="5491163"/>
          <p14:tracePt t="178812" x="4652963" y="5491163"/>
          <p14:tracePt t="178830" x="4786313" y="5500688"/>
          <p14:tracePt t="178846" x="4840288" y="5500688"/>
          <p14:tracePt t="178863" x="4875213" y="5500688"/>
          <p14:tracePt t="178880" x="4911725" y="5500688"/>
          <p14:tracePt t="178896" x="5027613" y="5500688"/>
          <p14:tracePt t="178913" x="5072063" y="5500688"/>
          <p14:tracePt t="178930" x="5133975" y="5500688"/>
          <p14:tracePt t="178946" x="5205413" y="5491163"/>
          <p14:tracePt t="178963" x="5232400" y="5483225"/>
          <p14:tracePt t="178980" x="5251450" y="5473700"/>
          <p14:tracePt t="178997" x="5276850" y="5465763"/>
          <p14:tracePt t="179013" x="5286375" y="5465763"/>
          <p14:tracePt t="179032" x="5303838" y="5456238"/>
          <p14:tracePt t="179057" x="5313363" y="5446713"/>
          <p14:tracePt t="179070" x="5340350" y="5446713"/>
          <p14:tracePt t="179082" x="5357813" y="5438775"/>
          <p14:tracePt t="179097" x="5384800" y="5419725"/>
          <p14:tracePt t="179114" x="5402263" y="5411788"/>
          <p14:tracePt t="179131" x="5438775" y="5411788"/>
          <p14:tracePt t="179147" x="5473700" y="5384800"/>
          <p14:tracePt t="179164" x="5483225" y="5375275"/>
          <p14:tracePt t="179181" x="5500688" y="5357813"/>
          <p14:tracePt t="179198" x="5527675" y="5348288"/>
          <p14:tracePt t="179215" x="5537200" y="5340350"/>
          <p14:tracePt t="179234" x="5545138" y="5340350"/>
          <p14:tracePt t="179335" x="5545138" y="5330825"/>
          <p14:tracePt t="179360" x="5554663" y="5330825"/>
          <p14:tracePt t="179385" x="5554663" y="5322888"/>
          <p14:tracePt t="179397" x="5562600" y="5322888"/>
          <p14:tracePt t="179411" x="5572125" y="5313363"/>
          <p14:tracePt t="179423" x="5589588" y="5303838"/>
          <p14:tracePt t="179436" x="5616575" y="5286375"/>
          <p14:tracePt t="179449" x="5661025" y="5259388"/>
          <p14:tracePt t="179466" x="5732463" y="5232400"/>
          <p14:tracePt t="179482" x="5822950" y="5180013"/>
          <p14:tracePt t="179499" x="6000750" y="5099050"/>
          <p14:tracePt t="179516" x="6054725" y="5072063"/>
          <p14:tracePt t="179533" x="6099175" y="5037138"/>
          <p14:tracePt t="179549" x="6188075" y="4983163"/>
          <p14:tracePt t="179566" x="6224588" y="4946650"/>
          <p14:tracePt t="179583" x="6242050" y="4929188"/>
          <p14:tracePt t="179600" x="6276975" y="4902200"/>
          <p14:tracePt t="179617" x="6276975" y="4894263"/>
          <p14:tracePt t="179633" x="6286500" y="4884738"/>
          <p14:tracePt t="179651" x="6296025" y="4884738"/>
          <p14:tracePt t="191558" x="6286500" y="4884738"/>
          <p14:tracePt t="191583" x="6276975" y="4875213"/>
          <p14:tracePt t="191596" x="6251575" y="4867275"/>
          <p14:tracePt t="191609" x="6224588" y="4857750"/>
          <p14:tracePt t="191621" x="6205538" y="4848225"/>
          <p14:tracePt t="191634" x="6153150" y="4830763"/>
          <p14:tracePt t="191647" x="6108700" y="4813300"/>
          <p14:tracePt t="191662" x="6054725" y="4786313"/>
          <p14:tracePt t="191679" x="6010275" y="4768850"/>
          <p14:tracePt t="191697" x="5938838" y="4741863"/>
          <p14:tracePt t="191713" x="5902325" y="4724400"/>
          <p14:tracePt t="191730" x="5867400" y="4697413"/>
          <p14:tracePt t="191747" x="5813425" y="4670425"/>
          <p14:tracePt t="191748" x="5732463" y="4652963"/>
          <p14:tracePt t="191763" x="5670550" y="4625975"/>
          <p14:tracePt t="191780" x="5608638" y="4608513"/>
          <p14:tracePt t="191797" x="5572125" y="4581525"/>
          <p14:tracePt t="191813" x="5537200" y="4572000"/>
          <p14:tracePt t="191830" x="5518150" y="4562475"/>
          <p14:tracePt t="191847" x="5510213" y="4554538"/>
          <p14:tracePt t="191864" x="5446713" y="4545013"/>
          <p14:tracePt t="191880" x="5402263" y="4537075"/>
          <p14:tracePt t="191897" x="5322888" y="4518025"/>
          <p14:tracePt t="191914" x="5197475" y="4500563"/>
          <p14:tracePt t="191931" x="5170488" y="4500563"/>
          <p14:tracePt t="191948" x="5143500" y="4483100"/>
          <p14:tracePt t="191950" x="5116513" y="4483100"/>
          <p14:tracePt t="191964" x="5081588" y="4473575"/>
          <p14:tracePt t="191981" x="5037138" y="4473575"/>
          <p14:tracePt t="191998" x="4991100" y="4473575"/>
          <p14:tracePt t="192014" x="4929188" y="4473575"/>
          <p14:tracePt t="192031" x="4902200" y="4473575"/>
          <p14:tracePt t="192048" x="4894263" y="4473575"/>
          <p14:tracePt t="192065" x="4867275" y="4473575"/>
          <p14:tracePt t="192082" x="4857750" y="4473575"/>
          <p14:tracePt t="192100" x="4840288" y="4473575"/>
          <p14:tracePt t="192115" x="4830763" y="4473575"/>
          <p14:tracePt t="192132" x="4822825" y="4473575"/>
          <p14:tracePt t="192149" x="4813300" y="4473575"/>
          <p14:tracePt t="192165" x="4803775" y="4473575"/>
          <p14:tracePt t="192182" x="4795838" y="4473575"/>
          <p14:tracePt t="192770" x="4795838" y="4465638"/>
          <p14:tracePt t="192808" x="4795838" y="4456113"/>
          <p14:tracePt t="192820" x="4795838" y="4446588"/>
          <p14:tracePt t="192833" x="4795838" y="4438650"/>
          <p14:tracePt t="192846" x="4795838" y="4429125"/>
          <p14:tracePt t="192859" x="4813300" y="4419600"/>
          <p14:tracePt t="192870" x="4830763" y="4411663"/>
          <p14:tracePt t="192885" x="4867275" y="4394200"/>
          <p14:tracePt t="192902" x="4911725" y="4375150"/>
          <p14:tracePt t="192919" x="4965700" y="4367213"/>
          <p14:tracePt t="192936" x="5062538" y="4348163"/>
          <p14:tracePt t="192952" x="5099050" y="4348163"/>
          <p14:tracePt t="192969" x="5153025" y="4348163"/>
          <p14:tracePt t="192986" x="5241925" y="4348163"/>
          <p14:tracePt t="193003" x="5286375" y="4348163"/>
          <p14:tracePt t="193019" x="5313363" y="4348163"/>
          <p14:tracePt t="193036" x="5357813" y="4348163"/>
          <p14:tracePt t="193059" x="5375275" y="4348163"/>
          <p14:tracePt t="193085" x="5384800" y="4348163"/>
          <p14:tracePt t="193110" x="5394325" y="4348163"/>
          <p14:tracePt t="193123" x="5402263" y="4348163"/>
          <p14:tracePt t="193148" x="5411788" y="4348163"/>
          <p14:tracePt t="193161" x="5419725" y="4348163"/>
          <p14:tracePt t="193173" x="5429250" y="4348163"/>
          <p14:tracePt t="193186" x="5446713" y="4348163"/>
          <p14:tracePt t="193199" x="5446713" y="4357688"/>
          <p14:tracePt t="193211" x="5456238" y="4367213"/>
          <p14:tracePt t="193249" x="5465763" y="4367213"/>
          <p14:tracePt t="193577" x="5465763" y="4357688"/>
          <p14:tracePt t="193590" x="5465763" y="4348163"/>
          <p14:tracePt t="193603" x="5465763" y="4340225"/>
          <p14:tracePt t="193616" x="5465763" y="4322763"/>
          <p14:tracePt t="193628" x="5473700" y="4303713"/>
          <p14:tracePt t="193641" x="5491163" y="4295775"/>
          <p14:tracePt t="193656" x="5491163" y="4276725"/>
          <p14:tracePt t="193673" x="5510213" y="4268788"/>
          <p14:tracePt t="193690" x="5518150" y="4251325"/>
          <p14:tracePt t="193707" x="5599113" y="4187825"/>
          <p14:tracePt t="193723" x="5653088" y="4160838"/>
          <p14:tracePt t="193740" x="5715000" y="4125913"/>
          <p14:tracePt t="193757" x="5848350" y="4054475"/>
          <p14:tracePt t="193774" x="5902325" y="4027488"/>
          <p14:tracePt t="193790" x="5946775" y="4010025"/>
          <p14:tracePt t="193807" x="6010275" y="4000500"/>
          <p14:tracePt t="193824" x="6037263" y="3990975"/>
          <p14:tracePt t="193841" x="6054725" y="3990975"/>
          <p14:tracePt t="193857" x="6089650" y="3990975"/>
          <p14:tracePt t="193874" x="6108700" y="3990975"/>
          <p14:tracePt t="193891" x="6116638" y="3990975"/>
          <p14:tracePt t="193908" x="6134100" y="3990975"/>
          <p14:tracePt t="193924" x="6143625" y="3990975"/>
          <p14:tracePt t="193941" x="6153150" y="3990975"/>
          <p14:tracePt t="193958" x="6161088" y="3990975"/>
          <p14:tracePt t="193981" x="6180138" y="3990975"/>
          <p14:tracePt t="193994" x="6188075" y="3990975"/>
          <p14:tracePt t="194019" x="6205538" y="3990975"/>
          <p14:tracePt t="194032" x="6215063" y="3990975"/>
          <p14:tracePt t="194044" x="6224588" y="3990975"/>
          <p14:tracePt t="194070" x="6232525" y="3990975"/>
          <p14:tracePt t="194108" x="6242050" y="3990975"/>
          <p14:tracePt t="194158" x="6251575" y="3990975"/>
          <p14:tracePt t="194171" x="6259513" y="3990975"/>
          <p14:tracePt t="194196" x="6269038" y="4000500"/>
          <p14:tracePt t="194221" x="6276975" y="4010025"/>
          <p14:tracePt t="194234" x="6286500" y="4017963"/>
          <p14:tracePt t="194247" x="6303963" y="4037013"/>
          <p14:tracePt t="194259" x="6313488" y="4044950"/>
          <p14:tracePt t="194276" x="6340475" y="4062413"/>
          <p14:tracePt t="194297" x="6348413" y="4071938"/>
          <p14:tracePt t="194335" x="6357938" y="4071938"/>
          <p14:tracePt t="194347" x="6367463" y="4071938"/>
          <p14:tracePt t="194360" x="6384925" y="4081463"/>
          <p14:tracePt t="194373" x="6402388" y="4089400"/>
          <p14:tracePt t="194385" x="6429375" y="4089400"/>
          <p14:tracePt t="194398" x="6446838" y="4089400"/>
          <p14:tracePt t="194410" x="6473825" y="4089400"/>
          <p14:tracePt t="194427" x="6483350" y="4089400"/>
          <p14:tracePt t="194443" x="6510338" y="4098925"/>
          <p14:tracePt t="194461" x="6537325" y="4098925"/>
          <p14:tracePt t="194477" x="6554788" y="4108450"/>
          <p14:tracePt t="194494" x="6562725" y="4108450"/>
          <p14:tracePt t="194511" x="6581775" y="4108450"/>
          <p14:tracePt t="194528" x="6581775" y="4116388"/>
          <p14:tracePt t="194544" x="6589713" y="4116388"/>
          <p14:tracePt t="194561" x="6599238" y="4116388"/>
          <p14:tracePt t="200003" x="6608763" y="4116388"/>
          <p14:tracePt t="200015" x="6608763" y="4108450"/>
          <p14:tracePt t="200053" x="6537325" y="4089400"/>
          <p14:tracePt t="200066" x="6000750" y="4000500"/>
          <p14:tracePt t="200078" x="4652963" y="3803650"/>
          <p14:tracePt t="200091" x="3089275" y="3536950"/>
          <p14:tracePt t="200107" x="1687513" y="3251200"/>
          <p14:tracePt t="200123" x="561975" y="30003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26064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Medical physics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could be called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medical engineering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biomedical engineering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is likely to be working on 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medical instrumentation,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usually of an electronic nature</a:t>
            </a:r>
            <a:endParaRPr lang="ar-S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51520" y="3789472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4. In some areas, such as 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 applications of ultrasound in medicine and the use of computers in medicine,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You  are likely to find medical physicists and medical engineers in nearly equal numbers. ( medical = clinical   i.e., clinical engineering or clinical physics).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11</a:t>
            </a:fld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5" y="1628801"/>
            <a:ext cx="3096344" cy="1872208"/>
          </a:xfrm>
          <a:prstGeom prst="rect">
            <a:avLst/>
          </a:prstGeom>
        </p:spPr>
      </p:pic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F59F0-F63F-43DA-B85B-8E0960E1D697}" type="datetime1">
              <a:rPr lang="en-US" smtClean="0"/>
              <a:t>1/6/2022</a:t>
            </a:fld>
            <a:endParaRPr lang="ar-SA"/>
          </a:p>
        </p:txBody>
      </p:sp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8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3856"/>
    </mc:Choice>
    <mc:Fallback xmlns="">
      <p:transition advTm="183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1412" x="4687888" y="3795713"/>
          <p14:tracePt t="1429" x="4616450" y="3724275"/>
          <p14:tracePt t="1446" x="4438650" y="3554413"/>
          <p14:tracePt t="1462" x="3840163" y="2894013"/>
          <p14:tracePt t="1479" x="3633788" y="2660650"/>
          <p14:tracePt t="1496" x="3517900" y="2500313"/>
          <p14:tracePt t="1512" x="3419475" y="2374900"/>
          <p14:tracePt t="1529" x="3384550" y="2330450"/>
          <p14:tracePt t="1546" x="3348038" y="2286000"/>
          <p14:tracePt t="1563" x="3276600" y="2214563"/>
          <p14:tracePt t="1580" x="3251200" y="2160588"/>
          <p14:tracePt t="1596" x="3241675" y="2133600"/>
          <p14:tracePt t="1613" x="3232150" y="2054225"/>
          <p14:tracePt t="1630" x="3232150" y="2027238"/>
          <p14:tracePt t="1647" x="3232150" y="2000250"/>
          <p14:tracePt t="1663" x="3232150" y="1946275"/>
          <p14:tracePt t="1680" x="3241675" y="1938338"/>
          <p14:tracePt t="1697" x="3251200" y="1919288"/>
          <p14:tracePt t="1713" x="3259138" y="1901825"/>
          <p14:tracePt t="1730" x="3259138" y="1893888"/>
          <p14:tracePt t="1747" x="3276600" y="1884363"/>
          <p14:tracePt t="1763" x="3303588" y="1866900"/>
          <p14:tracePt t="1780" x="3322638" y="1839913"/>
          <p14:tracePt t="1797" x="3357563" y="1812925"/>
          <p14:tracePt t="1814" x="3446463" y="1731963"/>
          <p14:tracePt t="1831" x="3490913" y="1687513"/>
          <p14:tracePt t="1848" x="3527425" y="1652588"/>
          <p14:tracePt t="1865" x="3554413" y="1625600"/>
          <p14:tracePt t="1898" x="3562350" y="1616075"/>
          <p14:tracePt t="2199" x="3544888" y="1598613"/>
          <p14:tracePt t="2216" x="3473450" y="1562100"/>
          <p14:tracePt t="2233" x="3044825" y="1285875"/>
          <p14:tracePt t="2250" x="2795588" y="1133475"/>
          <p14:tracePt t="2266" x="2652713" y="1036638"/>
          <p14:tracePt t="2283" x="2544763" y="955675"/>
          <p14:tracePt t="2300" x="2536825" y="928688"/>
          <p14:tracePt t="2317" x="2527300" y="928688"/>
          <p14:tracePt t="2333" x="2509838" y="911225"/>
          <p14:tracePt t="2350" x="2500313" y="893763"/>
          <p14:tracePt t="2367" x="2490788" y="893763"/>
          <p14:tracePt t="2384" x="2490788" y="866775"/>
          <p14:tracePt t="2400" x="2482850" y="866775"/>
          <p14:tracePt t="2417" x="2482850" y="847725"/>
          <p14:tracePt t="2434" x="2482850" y="822325"/>
          <p14:tracePt t="2451" x="2482850" y="812800"/>
          <p14:tracePt t="2467" x="2482850" y="795338"/>
          <p14:tracePt t="2484" x="2482850" y="776288"/>
          <p14:tracePt t="2501" x="2482850" y="768350"/>
          <p14:tracePt t="2534" x="2482850" y="750888"/>
          <p14:tracePt t="2568" x="2490788" y="741363"/>
          <p14:tracePt t="2585" x="2536825" y="731838"/>
          <p14:tracePt t="2602" x="2562225" y="723900"/>
          <p14:tracePt t="2618" x="2616200" y="704850"/>
          <p14:tracePt t="2635" x="2687638" y="696913"/>
          <p14:tracePt t="2652" x="2732088" y="696913"/>
          <p14:tracePt t="2668" x="2768600" y="696913"/>
          <p14:tracePt t="2685" x="2840038" y="696913"/>
          <p14:tracePt t="2702" x="2884488" y="704850"/>
          <p14:tracePt t="2719" x="2919413" y="714375"/>
          <p14:tracePt t="2735" x="3000375" y="741363"/>
          <p14:tracePt t="2752" x="3044825" y="750888"/>
          <p14:tracePt t="2769" x="3098800" y="758825"/>
          <p14:tracePt t="2786" x="3214688" y="785813"/>
          <p14:tracePt t="2802" x="3268663" y="803275"/>
          <p14:tracePt t="2819" x="3313113" y="812800"/>
          <p14:tracePt t="2836" x="3367088" y="822325"/>
          <p14:tracePt t="2852" x="3455988" y="830263"/>
          <p14:tracePt t="2869" x="3509963" y="830263"/>
          <p14:tracePt t="2887" x="3554413" y="830263"/>
          <p14:tracePt t="2903" x="3643313" y="830263"/>
          <p14:tracePt t="2920" x="3670300" y="830263"/>
          <p14:tracePt t="2936" x="3687763" y="830263"/>
          <p14:tracePt t="2953" x="3724275" y="830263"/>
          <p14:tracePt t="2970" x="3732213" y="830263"/>
          <p14:tracePt t="2987" x="3751263" y="830263"/>
          <p14:tracePt t="3003" x="3776663" y="830263"/>
          <p14:tracePt t="3020" x="3795713" y="830263"/>
          <p14:tracePt t="3037" x="3803650" y="830263"/>
          <p14:tracePt t="3054" x="3830638" y="839788"/>
          <p14:tracePt t="3070" x="3840163" y="847725"/>
          <p14:tracePt t="3087" x="3848100" y="847725"/>
          <p14:tracePt t="3104" x="3867150" y="857250"/>
          <p14:tracePt t="3139" x="3875088" y="857250"/>
          <p14:tracePt t="3607" x="3884613" y="857250"/>
          <p14:tracePt t="3632" x="3894138" y="857250"/>
          <p14:tracePt t="3671" x="3902075" y="857250"/>
          <p14:tracePt t="3696" x="3911600" y="857250"/>
          <p14:tracePt t="3721" x="3919538" y="857250"/>
          <p14:tracePt t="3747" x="3938588" y="857250"/>
          <p14:tracePt t="3758" x="3946525" y="857250"/>
          <p14:tracePt t="3784" x="3956050" y="847725"/>
          <p14:tracePt t="3797" x="3965575" y="847725"/>
          <p14:tracePt t="3809" x="3973513" y="847725"/>
          <p14:tracePt t="3822" x="3983038" y="847725"/>
          <p14:tracePt t="3834" x="4000500" y="847725"/>
          <p14:tracePt t="3847" x="4027488" y="847725"/>
          <p14:tracePt t="3860" x="4054475" y="847725"/>
          <p14:tracePt t="3874" x="4089400" y="847725"/>
          <p14:tracePt t="3891" x="4125913" y="847725"/>
          <p14:tracePt t="3908" x="4152900" y="847725"/>
          <p14:tracePt t="3925" x="4197350" y="847725"/>
          <p14:tracePt t="3942" x="4214813" y="847725"/>
          <p14:tracePt t="3958" x="4232275" y="847725"/>
          <p14:tracePt t="3975" x="4303713" y="847725"/>
          <p14:tracePt t="3992" x="4367213" y="847725"/>
          <p14:tracePt t="4009" x="4429125" y="847725"/>
          <p14:tracePt t="4025" x="4562475" y="847725"/>
          <p14:tracePt t="4042" x="4625975" y="847725"/>
          <p14:tracePt t="4059" x="4660900" y="847725"/>
          <p14:tracePt t="4075" x="4759325" y="847725"/>
          <p14:tracePt t="4092" x="4803775" y="847725"/>
          <p14:tracePt t="4109" x="4848225" y="857250"/>
          <p14:tracePt t="4126" x="4929188" y="866775"/>
          <p14:tracePt t="4143" x="4965700" y="874713"/>
          <p14:tracePt t="4159" x="5018088" y="884238"/>
          <p14:tracePt t="4176" x="5054600" y="884238"/>
          <p14:tracePt t="4193" x="5081588" y="884238"/>
          <p14:tracePt t="4213" x="5089525" y="884238"/>
          <p14:tracePt t="4226" x="5099050" y="884238"/>
          <p14:tracePt t="4243" x="5108575" y="884238"/>
          <p14:tracePt t="4260" x="5116513" y="884238"/>
          <p14:tracePt t="4276" x="5126038" y="884238"/>
          <p14:tracePt t="4293" x="5133975" y="884238"/>
          <p14:tracePt t="4327" x="5143500" y="884238"/>
          <p14:tracePt t="4554" x="5153025" y="884238"/>
          <p14:tracePt t="4580" x="5160963" y="884238"/>
          <p14:tracePt t="4643" x="5170488" y="884238"/>
          <p14:tracePt t="4693" x="5180013" y="884238"/>
          <p14:tracePt t="4756" x="5187950" y="884238"/>
          <p14:tracePt t="5047" x="5187950" y="874713"/>
          <p14:tracePt t="7220" x="5180013" y="874713"/>
          <p14:tracePt t="7232" x="5170488" y="874713"/>
          <p14:tracePt t="7244" x="5126038" y="884238"/>
          <p14:tracePt t="7257" x="5037138" y="911225"/>
          <p14:tracePt t="7270" x="4795838" y="990600"/>
          <p14:tracePt t="7282" x="4419600" y="1125538"/>
          <p14:tracePt t="7295" x="4089400" y="1241425"/>
          <p14:tracePt t="7309" x="3911600" y="1303338"/>
          <p14:tracePt t="7326" x="3813175" y="1330325"/>
          <p14:tracePt t="7343" x="3759200" y="1347788"/>
          <p14:tracePt t="7359" x="3724275" y="1366838"/>
          <p14:tracePt t="7376" x="3714750" y="1366838"/>
          <p14:tracePt t="7393" x="3705225" y="1366838"/>
          <p14:tracePt t="7775" x="3714750" y="1366838"/>
          <p14:tracePt t="7788" x="3724275" y="1366838"/>
          <p14:tracePt t="7800" x="3741738" y="1366838"/>
          <p14:tracePt t="7813" x="3759200" y="1366838"/>
          <p14:tracePt t="7828" x="3795713" y="1366838"/>
          <p14:tracePt t="7845" x="3830638" y="1366838"/>
          <p14:tracePt t="7862" x="3867150" y="1366838"/>
          <p14:tracePt t="7879" x="3919538" y="1366838"/>
          <p14:tracePt t="7895" x="3938588" y="1357313"/>
          <p14:tracePt t="7912" x="3965575" y="1357313"/>
          <p14:tracePt t="7929" x="4010025" y="1339850"/>
          <p14:tracePt t="7946" x="4027488" y="1339850"/>
          <p14:tracePt t="7963" x="4054475" y="1330325"/>
          <p14:tracePt t="7979" x="4098925" y="1322388"/>
          <p14:tracePt t="7996" x="4133850" y="1322388"/>
          <p14:tracePt t="8013" x="4143375" y="1322388"/>
          <p14:tracePt t="8029" x="4170363" y="1312863"/>
          <p14:tracePt t="8046" x="4187825" y="1303338"/>
          <p14:tracePt t="8063" x="4197350" y="1303338"/>
          <p14:tracePt t="8080" x="4205288" y="1303338"/>
          <p14:tracePt t="8096" x="4214813" y="1303338"/>
          <p14:tracePt t="8419" x="4224338" y="1303338"/>
          <p14:tracePt t="8432" x="4224338" y="1295400"/>
          <p14:tracePt t="8444" x="4232275" y="1295400"/>
          <p14:tracePt t="8470" x="4241800" y="1295400"/>
          <p14:tracePt t="8482" x="4259263" y="1295400"/>
          <p14:tracePt t="8495" x="4268788" y="1285875"/>
          <p14:tracePt t="8507" x="4286250" y="1276350"/>
          <p14:tracePt t="8520" x="4313238" y="1268413"/>
          <p14:tracePt t="8532" x="4322763" y="1268413"/>
          <p14:tracePt t="8549" x="4330700" y="1268413"/>
          <p14:tracePt t="8566" x="4357688" y="1258888"/>
          <p14:tracePt t="8583" x="4367213" y="1258888"/>
          <p14:tracePt t="8599" x="4384675" y="1258888"/>
          <p14:tracePt t="8621" x="4402138" y="1258888"/>
          <p14:tracePt t="8633" x="4419600" y="1258888"/>
          <p14:tracePt t="8649" x="4438650" y="1258888"/>
          <p14:tracePt t="8666" x="4456113" y="1258888"/>
          <p14:tracePt t="8684" x="4500563" y="1250950"/>
          <p14:tracePt t="8700" x="4527550" y="1241425"/>
          <p14:tracePt t="8716" x="4554538" y="1241425"/>
          <p14:tracePt t="8733" x="4581525" y="1241425"/>
          <p14:tracePt t="8750" x="4616450" y="1241425"/>
          <p14:tracePt t="8767" x="4633913" y="1241425"/>
          <p14:tracePt t="8784" x="4652963" y="1241425"/>
          <p14:tracePt t="8800" x="4705350" y="1241425"/>
          <p14:tracePt t="8817" x="4724400" y="1241425"/>
          <p14:tracePt t="8834" x="4751388" y="1241425"/>
          <p14:tracePt t="8850" x="4803775" y="1241425"/>
          <p14:tracePt t="8867" x="4830763" y="1241425"/>
          <p14:tracePt t="8884" x="4867275" y="1241425"/>
          <p14:tracePt t="8901" x="4946650" y="1241425"/>
          <p14:tracePt t="8918" x="4983163" y="1241425"/>
          <p14:tracePt t="8934" x="5018088" y="1241425"/>
          <p14:tracePt t="8951" x="5099050" y="1241425"/>
          <p14:tracePt t="8968" x="5126038" y="1241425"/>
          <p14:tracePt t="8985" x="5160963" y="1241425"/>
          <p14:tracePt t="9001" x="5205413" y="1241425"/>
          <p14:tracePt t="9018" x="5214938" y="1241425"/>
          <p14:tracePt t="9035" x="5241925" y="1241425"/>
          <p14:tracePt t="9051" x="5251450" y="1241425"/>
          <p14:tracePt t="9618" x="5251450" y="1231900"/>
          <p14:tracePt t="9657" x="5259388" y="1223963"/>
          <p14:tracePt t="9707" x="5268913" y="1214438"/>
          <p14:tracePt t="9720" x="5276850" y="1214438"/>
          <p14:tracePt t="9732" x="5286375" y="1214438"/>
          <p14:tracePt t="9757" x="5303838" y="1214438"/>
          <p14:tracePt t="9770" x="5322888" y="1204913"/>
          <p14:tracePt t="9782" x="5330825" y="1204913"/>
          <p14:tracePt t="9795" x="5357813" y="1204913"/>
          <p14:tracePt t="9808" x="5384800" y="1196975"/>
          <p14:tracePt t="9822" x="5411788" y="1196975"/>
          <p14:tracePt t="9839" x="5438775" y="1187450"/>
          <p14:tracePt t="9856" x="5465763" y="1187450"/>
          <p14:tracePt t="9872" x="5491163" y="1187450"/>
          <p14:tracePt t="9889" x="5510213" y="1187450"/>
          <p14:tracePt t="9906" x="5518150" y="1187450"/>
          <p14:tracePt t="9923" x="5537200" y="1187450"/>
          <p14:tracePt t="9939" x="5562600" y="1187450"/>
          <p14:tracePt t="9956" x="5589588" y="1187450"/>
          <p14:tracePt t="9973" x="5643563" y="1187450"/>
          <p14:tracePt t="9990" x="5670550" y="1187450"/>
          <p14:tracePt t="10007" x="5697538" y="1187450"/>
          <p14:tracePt t="10023" x="5776913" y="1187450"/>
          <p14:tracePt t="10040" x="5830888" y="1187450"/>
          <p14:tracePt t="10056" x="5884863" y="1187450"/>
          <p14:tracePt t="10073" x="5946775" y="1196975"/>
          <p14:tracePt t="10090" x="5991225" y="1204913"/>
          <p14:tracePt t="10107" x="6010275" y="1214438"/>
          <p14:tracePt t="10124" x="6062663" y="1223963"/>
          <p14:tracePt t="10140" x="6108700" y="1231900"/>
          <p14:tracePt t="10157" x="6143625" y="1241425"/>
          <p14:tracePt t="10174" x="6224588" y="1241425"/>
          <p14:tracePt t="10191" x="6259513" y="1258888"/>
          <p14:tracePt t="10207" x="6296025" y="1258888"/>
          <p14:tracePt t="10224" x="6375400" y="1276350"/>
          <p14:tracePt t="10241" x="6429375" y="1276350"/>
          <p14:tracePt t="10258" x="6483350" y="1285875"/>
          <p14:tracePt t="10275" x="6545263" y="1295400"/>
          <p14:tracePt t="10291" x="6581775" y="1303338"/>
          <p14:tracePt t="10308" x="6608763" y="1303338"/>
          <p14:tracePt t="10325" x="6653213" y="1303338"/>
          <p14:tracePt t="10342" x="6670675" y="1303338"/>
          <p14:tracePt t="10358" x="6697663" y="1303338"/>
          <p14:tracePt t="10375" x="6715125" y="1312863"/>
          <p14:tracePt t="10378" x="6751638" y="1312863"/>
          <p14:tracePt t="10392" x="6769100" y="1312863"/>
          <p14:tracePt t="10409" x="6786563" y="1312863"/>
          <p14:tracePt t="10426" x="6823075" y="1322388"/>
          <p14:tracePt t="10442" x="6848475" y="1330325"/>
          <p14:tracePt t="10459" x="6858000" y="1330325"/>
          <p14:tracePt t="10476" x="6875463" y="1330325"/>
          <p14:tracePt t="10492" x="6902450" y="1330325"/>
          <p14:tracePt t="10514" x="6911975" y="1330325"/>
          <p14:tracePt t="11209" x="6902450" y="1330325"/>
          <p14:tracePt t="11221" x="6858000" y="1330325"/>
          <p14:tracePt t="11234" x="6715125" y="1330325"/>
          <p14:tracePt t="11247" x="6296025" y="1330325"/>
          <p14:tracePt t="11263" x="5751513" y="1330325"/>
          <p14:tracePt t="11280" x="5180013" y="1330325"/>
          <p14:tracePt t="11297" x="4705350" y="1330325"/>
          <p14:tracePt t="11313" x="3813175" y="1366838"/>
          <p14:tracePt t="11330" x="3357563" y="1374775"/>
          <p14:tracePt t="11347" x="2911475" y="1374775"/>
          <p14:tracePt t="11364" x="2125663" y="1374775"/>
          <p14:tracePt t="11380" x="1822450" y="1374775"/>
          <p14:tracePt t="11397" x="1652588" y="1374775"/>
          <p14:tracePt t="11414" x="1419225" y="1374775"/>
          <p14:tracePt t="11431" x="1330325" y="1374775"/>
          <p14:tracePt t="11447" x="1285875" y="1374775"/>
          <p14:tracePt t="11464" x="1231900" y="1374775"/>
          <p14:tracePt t="11481" x="1223963" y="1374775"/>
          <p14:tracePt t="11498" x="1204913" y="1374775"/>
          <p14:tracePt t="11514" x="1169988" y="1374775"/>
          <p14:tracePt t="11531" x="1152525" y="1374775"/>
          <p14:tracePt t="11548" x="1133475" y="1374775"/>
          <p14:tracePt t="11565" x="1108075" y="1374775"/>
          <p14:tracePt t="11588" x="1098550" y="1374775"/>
          <p14:tracePt t="11614" x="1089025" y="1374775"/>
          <p14:tracePt t="11764" x="1098550" y="1401763"/>
          <p14:tracePt t="11777" x="1143000" y="1419225"/>
          <p14:tracePt t="11790" x="1204913" y="1455738"/>
          <p14:tracePt t="11802" x="1295400" y="1500188"/>
          <p14:tracePt t="11816" x="1401763" y="1536700"/>
          <p14:tracePt t="11833" x="1509713" y="1554163"/>
          <p14:tracePt t="11849" x="1625600" y="1571625"/>
          <p14:tracePt t="11866" x="1830388" y="1589088"/>
          <p14:tracePt t="11883" x="1911350" y="1598613"/>
          <p14:tracePt t="11900" x="2000250" y="1608138"/>
          <p14:tracePt t="11916" x="2081213" y="1616075"/>
          <p14:tracePt t="11933" x="2108200" y="1616075"/>
          <p14:tracePt t="11950" x="2133600" y="1616075"/>
          <p14:tracePt t="11967" x="2205038" y="1616075"/>
          <p14:tracePt t="11984" x="2259013" y="1616075"/>
          <p14:tracePt t="12000" x="2303463" y="1616075"/>
          <p14:tracePt t="12017" x="2384425" y="1616075"/>
          <p14:tracePt t="12034" x="2411413" y="1616075"/>
          <p14:tracePt t="12050" x="2438400" y="1616075"/>
          <p14:tracePt t="12068" x="2500313" y="1616075"/>
          <p14:tracePt t="12084" x="2517775" y="1616075"/>
          <p14:tracePt t="12101" x="2554288" y="1616075"/>
          <p14:tracePt t="12118" x="2581275" y="1616075"/>
          <p14:tracePt t="12119" x="2625725" y="1616075"/>
          <p14:tracePt t="12134" x="2660650" y="1616075"/>
          <p14:tracePt t="12151" x="2697163" y="1616075"/>
          <p14:tracePt t="12168" x="2759075" y="1616075"/>
          <p14:tracePt t="12185" x="2803525" y="1616075"/>
          <p14:tracePt t="12201" x="2830513" y="1616075"/>
          <p14:tracePt t="12218" x="2857500" y="1616075"/>
          <p14:tracePt t="12235" x="2919413" y="1608138"/>
          <p14:tracePt t="12251" x="2955925" y="1608138"/>
          <p14:tracePt t="12268" x="3000375" y="1608138"/>
          <p14:tracePt t="12285" x="3071813" y="1598613"/>
          <p14:tracePt t="12302" x="3098800" y="1589088"/>
          <p14:tracePt t="12318" x="3125788" y="1589088"/>
          <p14:tracePt t="12335" x="3179763" y="1589088"/>
          <p14:tracePt t="12352" x="3205163" y="1589088"/>
          <p14:tracePt t="12369" x="3224213" y="1589088"/>
          <p14:tracePt t="12386" x="3268663" y="1589088"/>
          <p14:tracePt t="12402" x="3295650" y="1589088"/>
          <p14:tracePt t="12419" x="3313113" y="1589088"/>
          <p14:tracePt t="12436" x="3340100" y="1589088"/>
          <p14:tracePt t="12453" x="3357563" y="1589088"/>
          <p14:tracePt t="12469" x="3367088" y="1589088"/>
          <p14:tracePt t="12486" x="3375025" y="1589088"/>
          <p14:tracePt t="12503" x="3384550" y="1589088"/>
          <p14:tracePt t="12560" x="3394075" y="1589088"/>
          <p14:tracePt t="13028" x="3402013" y="1589088"/>
          <p14:tracePt t="13040" x="3411538" y="1589088"/>
          <p14:tracePt t="13053" x="3419475" y="1589088"/>
          <p14:tracePt t="13065" x="3438525" y="1589088"/>
          <p14:tracePt t="13077" x="3465513" y="1581150"/>
          <p14:tracePt t="13090" x="3517900" y="1581150"/>
          <p14:tracePt t="13106" x="3581400" y="1581150"/>
          <p14:tracePt t="13123" x="3633788" y="1581150"/>
          <p14:tracePt t="13139" x="3732213" y="1581150"/>
          <p14:tracePt t="13156" x="3857625" y="1581150"/>
          <p14:tracePt t="13173" x="3911600" y="1581150"/>
          <p14:tracePt t="13190" x="3938588" y="1581150"/>
          <p14:tracePt t="13206" x="3973513" y="1581150"/>
          <p14:tracePt t="13223" x="3983038" y="1581150"/>
          <p14:tracePt t="13239" x="4010025" y="1581150"/>
          <p14:tracePt t="13256" x="4037013" y="1581150"/>
          <p14:tracePt t="13273" x="4044950" y="1581150"/>
          <p14:tracePt t="13289" x="4071938" y="1581150"/>
          <p14:tracePt t="13307" x="4108450" y="1581150"/>
          <p14:tracePt t="13324" x="4116388" y="1581150"/>
          <p14:tracePt t="13340" x="4133850" y="1581150"/>
          <p14:tracePt t="13356" x="4152900" y="1581150"/>
          <p14:tracePt t="13373" x="4179888" y="1581150"/>
          <p14:tracePt t="13390" x="4205288" y="1581150"/>
          <p14:tracePt t="13407" x="4276725" y="1581150"/>
          <p14:tracePt t="13424" x="4295775" y="1581150"/>
          <p14:tracePt t="13441" x="4330700" y="1581150"/>
          <p14:tracePt t="13458" x="4384675" y="1589088"/>
          <p14:tracePt t="13475" x="4402138" y="1598613"/>
          <p14:tracePt t="13491" x="4438650" y="1598613"/>
          <p14:tracePt t="13508" x="4465638" y="1608138"/>
          <p14:tracePt t="13525" x="4473575" y="1608138"/>
          <p14:tracePt t="13542" x="4483100" y="1608138"/>
          <p14:tracePt t="13558" x="4491038" y="1616075"/>
          <p14:tracePt t="13608" x="4500563" y="1616075"/>
          <p14:tracePt t="17474" x="4500563" y="1625600"/>
          <p14:tracePt t="17500" x="4510088" y="1625600"/>
          <p14:tracePt t="17537" x="4518025" y="1625600"/>
          <p14:tracePt t="17600" x="4527550" y="1625600"/>
          <p14:tracePt t="17651" x="4527550" y="1633538"/>
          <p14:tracePt t="17663" x="4537075" y="1633538"/>
          <p14:tracePt t="17765" x="4545013" y="1633538"/>
          <p14:tracePt t="18788" x="4545013" y="1625600"/>
          <p14:tracePt t="18851" x="4545013" y="1616075"/>
          <p14:tracePt t="19040" x="4554538" y="1616075"/>
          <p14:tracePt t="19168" x="4562475" y="1616075"/>
          <p14:tracePt t="19192" x="4572000" y="1616075"/>
          <p14:tracePt t="19205" x="4581525" y="1616075"/>
          <p14:tracePt t="19229" x="4589463" y="1616075"/>
          <p14:tracePt t="19242" x="4598988" y="1616075"/>
          <p14:tracePt t="19255" x="4608513" y="1616075"/>
          <p14:tracePt t="19268" x="4625975" y="1616075"/>
          <p14:tracePt t="19280" x="4643438" y="1616075"/>
          <p14:tracePt t="19293" x="4660900" y="1616075"/>
          <p14:tracePt t="19306" x="4679950" y="1616075"/>
          <p14:tracePt t="19322" x="4697413" y="1616075"/>
          <p14:tracePt t="19338" x="4705350" y="1616075"/>
          <p14:tracePt t="19356" x="4724400" y="1616075"/>
          <p14:tracePt t="19372" x="4724400" y="1625600"/>
          <p14:tracePt t="19389" x="4732338" y="1625600"/>
          <p14:tracePt t="19406" x="4741863" y="1625600"/>
          <p14:tracePt t="19422" x="4751388" y="1625600"/>
          <p14:tracePt t="19444" x="4759325" y="1625600"/>
          <p14:tracePt t="19495" x="4759325" y="1633538"/>
          <p14:tracePt t="19533" x="4768850" y="1633538"/>
          <p14:tracePt t="19621" x="4776788" y="1633538"/>
          <p14:tracePt t="20581" x="4786313" y="1633538"/>
          <p14:tracePt t="87592" x="4795838" y="1633538"/>
          <p14:tracePt t="87698" x="4822825" y="1633538"/>
          <p14:tracePt t="87710" x="4830763" y="1633538"/>
          <p14:tracePt t="87727" x="4830763" y="1643063"/>
          <p14:tracePt t="87744" x="4840288" y="1643063"/>
          <p14:tracePt t="89247" x="4830763" y="1643063"/>
          <p14:tracePt t="90232" x="4822825" y="1643063"/>
          <p14:tracePt t="90245" x="4803775" y="1643063"/>
          <p14:tracePt t="90258" x="4768850" y="1643063"/>
          <p14:tracePt t="90270" x="4697413" y="1643063"/>
          <p14:tracePt t="90283" x="4545013" y="1643063"/>
          <p14:tracePt t="90295" x="4214813" y="1625600"/>
          <p14:tracePt t="90308" x="3786188" y="1589088"/>
          <p14:tracePt t="90325" x="3330575" y="1517650"/>
          <p14:tracePt t="90342" x="2894013" y="1465263"/>
          <p14:tracePt t="90359" x="2179638" y="1384300"/>
          <p14:tracePt t="90375" x="1919288" y="1357313"/>
          <p14:tracePt t="90392" x="1731963" y="1330325"/>
          <p14:tracePt t="90409" x="1554163" y="1322388"/>
          <p14:tracePt t="90425" x="1482725" y="1322388"/>
          <p14:tracePt t="90442" x="1401763" y="1322388"/>
          <p14:tracePt t="90700" x="1393825" y="1322388"/>
          <p14:tracePt t="90712" x="1322388" y="1322388"/>
          <p14:tracePt t="90725" x="1054100" y="1312863"/>
          <p14:tracePt t="90737" x="473075" y="1223963"/>
          <p14:tracePt t="91407" x="61913" y="642938"/>
          <p14:tracePt t="91420" x="223838" y="776288"/>
          <p14:tracePt t="91433" x="357188" y="884238"/>
          <p14:tracePt t="91447" x="473075" y="1000125"/>
          <p14:tracePt t="91464" x="660400" y="1196975"/>
          <p14:tracePt t="91481" x="874713" y="1393825"/>
          <p14:tracePt t="91498" x="1285875" y="1822450"/>
          <p14:tracePt t="91514" x="1473200" y="2054225"/>
          <p14:tracePt t="91531" x="1616075" y="2251075"/>
          <p14:tracePt t="91548" x="1803400" y="2544763"/>
          <p14:tracePt t="91565" x="1847850" y="2660650"/>
          <p14:tracePt t="91581" x="1874838" y="2751138"/>
          <p14:tracePt t="91598" x="1901825" y="2847975"/>
          <p14:tracePt t="91615" x="1911350" y="2874963"/>
          <p14:tracePt t="91632" x="1911350" y="2894013"/>
          <p14:tracePt t="91659" x="1911350" y="2901950"/>
          <p14:tracePt t="94430" x="1911350" y="2911475"/>
          <p14:tracePt t="94447" x="1884363" y="2928938"/>
          <p14:tracePt t="94463" x="1812925" y="3098800"/>
          <p14:tracePt t="94480" x="1768475" y="3241675"/>
          <p14:tracePt t="94496" x="1731963" y="3384550"/>
          <p14:tracePt t="94513" x="1687513" y="3598863"/>
          <p14:tracePt t="94530" x="1687513" y="3679825"/>
          <p14:tracePt t="94547" x="1687513" y="3768725"/>
          <p14:tracePt t="94564" x="1687513" y="3938588"/>
          <p14:tracePt t="94581" x="1687513" y="4044950"/>
          <p14:tracePt t="94597" x="1687513" y="4152900"/>
          <p14:tracePt t="94614" x="1687513" y="4313238"/>
          <p14:tracePt t="94631" x="1687513" y="4375150"/>
          <p14:tracePt t="94648" x="1687513" y="4411663"/>
          <p14:tracePt t="94665" x="1687513" y="4483100"/>
          <p14:tracePt t="94681" x="1687513" y="4500563"/>
          <p14:tracePt t="94698" x="1687513" y="4518025"/>
          <p14:tracePt t="94715" x="1687513" y="4545013"/>
          <p14:tracePt t="94731" x="1697038" y="4572000"/>
          <p14:tracePt t="94748" x="1714500" y="4589463"/>
          <p14:tracePt t="94765" x="1785938" y="4616450"/>
          <p14:tracePt t="94782" x="1982788" y="4697413"/>
          <p14:tracePt t="94798" x="2116138" y="4751388"/>
          <p14:tracePt t="94815" x="2224088" y="4795838"/>
          <p14:tracePt t="94832" x="2411413" y="4830763"/>
          <p14:tracePt t="94849" x="2473325" y="4840288"/>
          <p14:tracePt t="94865" x="2527300" y="4840288"/>
          <p14:tracePt t="94882" x="2633663" y="4848225"/>
          <p14:tracePt t="94899" x="2697163" y="4848225"/>
          <p14:tracePt t="94916" x="2751138" y="4840288"/>
          <p14:tracePt t="94932" x="2857500" y="4803775"/>
          <p14:tracePt t="94949" x="2874963" y="4803775"/>
          <p14:tracePt t="94966" x="2901950" y="4786313"/>
          <p14:tracePt t="94982" x="2955925" y="4768850"/>
          <p14:tracePt t="94999" x="2973388" y="4751388"/>
          <p14:tracePt t="95016" x="3000375" y="4741863"/>
          <p14:tracePt t="95033" x="3036888" y="4714875"/>
          <p14:tracePt t="95050" x="3054350" y="4705350"/>
          <p14:tracePt t="95066" x="3062288" y="4697413"/>
          <p14:tracePt t="95083" x="3081338" y="4687888"/>
          <p14:tracePt t="95100" x="3089275" y="4679950"/>
          <p14:tracePt t="95117" x="3098800" y="4679950"/>
          <p14:tracePt t="95133" x="3108325" y="4670425"/>
          <p14:tracePt t="95150" x="3116263" y="4660900"/>
          <p14:tracePt t="95170" x="3125788" y="4660900"/>
          <p14:tracePt t="95221" x="3133725" y="4652963"/>
          <p14:tracePt t="95233" x="3143250" y="4652963"/>
          <p14:tracePt t="95246" x="3152775" y="4652963"/>
          <p14:tracePt t="95259" x="3160713" y="4643438"/>
          <p14:tracePt t="95271" x="3187700" y="4633913"/>
          <p14:tracePt t="95284" x="3214688" y="4633913"/>
          <p14:tracePt t="95301" x="3241675" y="4625975"/>
          <p14:tracePt t="95317" x="3295650" y="4608513"/>
          <p14:tracePt t="95334" x="3438525" y="4554538"/>
          <p14:tracePt t="95351" x="3500438" y="4527550"/>
          <p14:tracePt t="95368" x="3571875" y="4510088"/>
          <p14:tracePt t="95385" x="3670300" y="4465638"/>
          <p14:tracePt t="95401" x="3714750" y="4446588"/>
          <p14:tracePt t="95418" x="3751263" y="4438650"/>
          <p14:tracePt t="95435" x="3803650" y="4419600"/>
          <p14:tracePt t="95452" x="3822700" y="4411663"/>
          <p14:tracePt t="95468" x="3848100" y="4402138"/>
          <p14:tracePt t="95486" x="3929063" y="4384675"/>
          <p14:tracePt t="95502" x="3956050" y="4367213"/>
          <p14:tracePt t="95518" x="3990975" y="4357688"/>
          <p14:tracePt t="95536" x="4037013" y="4340225"/>
          <p14:tracePt t="95552" x="4054475" y="4340225"/>
          <p14:tracePt t="95569" x="4081463" y="4330700"/>
          <p14:tracePt t="95586" x="4089400" y="4330700"/>
          <p14:tracePt t="95953" x="4098925" y="4330700"/>
          <p14:tracePt t="95966" x="4108450" y="4330700"/>
          <p14:tracePt t="95978" x="4143375" y="4330700"/>
          <p14:tracePt t="95990" x="4179888" y="4330700"/>
          <p14:tracePt t="96004" x="4241800" y="4330700"/>
          <p14:tracePt t="96021" x="4303713" y="4330700"/>
          <p14:tracePt t="96038" x="4367213" y="4330700"/>
          <p14:tracePt t="96055" x="4465638" y="4330700"/>
          <p14:tracePt t="96071" x="4518025" y="4330700"/>
          <p14:tracePt t="96088" x="4562475" y="4330700"/>
          <p14:tracePt t="96105" x="4652963" y="4330700"/>
          <p14:tracePt t="96122" x="4705350" y="4330700"/>
          <p14:tracePt t="96139" x="4751388" y="4330700"/>
          <p14:tracePt t="96155" x="4840288" y="4330700"/>
          <p14:tracePt t="96172" x="4884738" y="4330700"/>
          <p14:tracePt t="96189" x="4929188" y="4330700"/>
          <p14:tracePt t="96206" x="5010150" y="4330700"/>
          <p14:tracePt t="96222" x="5054600" y="4330700"/>
          <p14:tracePt t="96239" x="5099050" y="4330700"/>
          <p14:tracePt t="96256" x="5214938" y="4330700"/>
          <p14:tracePt t="96273" x="5276850" y="4330700"/>
          <p14:tracePt t="96289" x="5322888" y="4330700"/>
          <p14:tracePt t="96306" x="5411788" y="4330700"/>
          <p14:tracePt t="96323" x="5456238" y="4340225"/>
          <p14:tracePt t="96340" x="5483225" y="4340225"/>
          <p14:tracePt t="96357" x="5554663" y="4348163"/>
          <p14:tracePt t="96373" x="5581650" y="4357688"/>
          <p14:tracePt t="96389" x="5634038" y="4357688"/>
          <p14:tracePt t="96407" x="5715000" y="4375150"/>
          <p14:tracePt t="96423" x="5741988" y="4375150"/>
          <p14:tracePt t="96440" x="5768975" y="4375150"/>
          <p14:tracePt t="96457" x="5795963" y="4375150"/>
          <p14:tracePt t="96474" x="5830888" y="4375150"/>
          <p14:tracePt t="96490" x="5848350" y="4375150"/>
          <p14:tracePt t="96507" x="5857875" y="4375150"/>
          <p14:tracePt t="96524" x="5894388" y="4375150"/>
          <p14:tracePt t="96541" x="5919788" y="4375150"/>
          <p14:tracePt t="96557" x="5938838" y="4375150"/>
          <p14:tracePt t="96574" x="5983288" y="4375150"/>
          <p14:tracePt t="96591" x="6000750" y="4375150"/>
          <p14:tracePt t="96608" x="6018213" y="4375150"/>
          <p14:tracePt t="96624" x="6062663" y="4375150"/>
          <p14:tracePt t="96641" x="6081713" y="4375150"/>
          <p14:tracePt t="96658" x="6099175" y="4375150"/>
          <p14:tracePt t="96675" x="6134100" y="4375150"/>
          <p14:tracePt t="96691" x="6143625" y="4375150"/>
          <p14:tracePt t="96708" x="6153150" y="4375150"/>
          <p14:tracePt t="96725" x="6161088" y="4375150"/>
          <p14:tracePt t="96748" x="6170613" y="4375150"/>
          <p14:tracePt t="97190" x="6180138" y="4375150"/>
          <p14:tracePt t="97215" x="6188075" y="4375150"/>
          <p14:tracePt t="97228" x="6197600" y="4375150"/>
          <p14:tracePt t="97240" x="6205538" y="4375150"/>
          <p14:tracePt t="97266" x="6224588" y="4375150"/>
          <p14:tracePt t="97278" x="6242050" y="4375150"/>
          <p14:tracePt t="97291" x="6251575" y="4375150"/>
          <p14:tracePt t="97304" x="6269038" y="4375150"/>
          <p14:tracePt t="97317" x="6286500" y="4375150"/>
          <p14:tracePt t="97329" x="6303963" y="4375150"/>
          <p14:tracePt t="97345" x="6323013" y="4375150"/>
          <p14:tracePt t="97362" x="6330950" y="4375150"/>
          <p14:tracePt t="97378" x="6340475" y="4375150"/>
          <p14:tracePt t="97395" x="6357938" y="4375150"/>
          <p14:tracePt t="97417" x="6357938" y="4367213"/>
          <p14:tracePt t="97429" x="6367463" y="4367213"/>
          <p14:tracePt t="97834" x="6375400" y="4367213"/>
          <p14:tracePt t="97846" x="6375400" y="4357688"/>
          <p14:tracePt t="97872" x="6384925" y="4357688"/>
          <p14:tracePt t="97897" x="6394450" y="4357688"/>
          <p14:tracePt t="97910" x="6394450" y="4348163"/>
          <p14:tracePt t="97922" x="6402388" y="4348163"/>
          <p14:tracePt t="97935" x="6429375" y="4340225"/>
          <p14:tracePt t="97948" x="6438900" y="4340225"/>
          <p14:tracePt t="97965" x="6446838" y="4340225"/>
          <p14:tracePt t="97982" x="6473825" y="4330700"/>
          <p14:tracePt t="97998" x="6510338" y="4322763"/>
          <p14:tracePt t="98015" x="6527800" y="4313238"/>
          <p14:tracePt t="98032" x="6545263" y="4313238"/>
          <p14:tracePt t="98048" x="6572250" y="4313238"/>
          <p14:tracePt t="98074" x="6581775" y="4313238"/>
          <p14:tracePt t="98149" x="6554788" y="4313238"/>
          <p14:tracePt t="98162" x="6367463" y="4313238"/>
          <p14:tracePt t="98175" x="5822950" y="4322763"/>
          <p14:tracePt t="98187" x="5072063" y="4375150"/>
          <p14:tracePt t="98200" x="4402138" y="4438650"/>
          <p14:tracePt t="98216" x="3919538" y="4491038"/>
          <p14:tracePt t="98233" x="3509963" y="4537075"/>
          <p14:tracePt t="98250" x="3116263" y="4625975"/>
          <p14:tracePt t="98266" x="2544763" y="4795838"/>
          <p14:tracePt t="98283" x="2295525" y="4884738"/>
          <p14:tracePt t="98300" x="2143125" y="4919663"/>
          <p14:tracePt t="98317" x="1982788" y="4973638"/>
          <p14:tracePt t="98333" x="1938338" y="4991100"/>
          <p14:tracePt t="98350" x="1901825" y="5000625"/>
          <p14:tracePt t="98367" x="1866900" y="5010150"/>
          <p14:tracePt t="98384" x="1857375" y="5010150"/>
          <p14:tracePt t="98400" x="1847850" y="5010150"/>
          <p14:tracePt t="98427" x="1839913" y="5010150"/>
          <p14:tracePt t="98617" x="1857375" y="5010150"/>
          <p14:tracePt t="98630" x="1866900" y="5010150"/>
          <p14:tracePt t="98642" x="1874838" y="5010150"/>
          <p14:tracePt t="98655" x="1901825" y="5010150"/>
          <p14:tracePt t="98668" x="1946275" y="5000625"/>
          <p14:tracePt t="98685" x="1982788" y="4991100"/>
          <p14:tracePt t="98702" x="2036763" y="4983163"/>
          <p14:tracePt t="98719" x="2125663" y="4956175"/>
          <p14:tracePt t="98735" x="2179638" y="4946650"/>
          <p14:tracePt t="98752" x="2205038" y="4946650"/>
          <p14:tracePt t="98769" x="2259013" y="4919663"/>
          <p14:tracePt t="98786" x="2276475" y="4919663"/>
          <p14:tracePt t="98802" x="2286000" y="4911725"/>
          <p14:tracePt t="98819" x="2347913" y="4884738"/>
          <p14:tracePt t="98836" x="2374900" y="4867275"/>
          <p14:tracePt t="98853" x="2411413" y="4848225"/>
          <p14:tracePt t="98869" x="2482850" y="4822825"/>
          <p14:tracePt t="98886" x="2509838" y="4795838"/>
          <p14:tracePt t="98903" x="2544763" y="4776788"/>
          <p14:tracePt t="98920" x="2581275" y="4768850"/>
          <p14:tracePt t="98936" x="2589213" y="4751388"/>
          <p14:tracePt t="98953" x="2608263" y="4751388"/>
          <p14:tracePt t="98971" x="2633663" y="4732338"/>
          <p14:tracePt t="98987" x="2643188" y="4732338"/>
          <p14:tracePt t="99003" x="2660650" y="4714875"/>
          <p14:tracePt t="99021" x="2697163" y="4705350"/>
          <p14:tracePt t="99037" x="2724150" y="4697413"/>
          <p14:tracePt t="99054" x="2759075" y="4687888"/>
          <p14:tracePt t="99071" x="2840038" y="4670425"/>
          <p14:tracePt t="99087" x="2867025" y="4660900"/>
          <p14:tracePt t="99104" x="2884488" y="4660900"/>
          <p14:tracePt t="99121" x="2901950" y="4652963"/>
          <p14:tracePt t="99137" x="2928938" y="4652963"/>
          <p14:tracePt t="99160" x="2946400" y="4652963"/>
          <p14:tracePt t="99185" x="2955925" y="4652963"/>
          <p14:tracePt t="99197" x="2973388" y="4643438"/>
          <p14:tracePt t="99210" x="2982913" y="4643438"/>
          <p14:tracePt t="99223" x="3009900" y="4643438"/>
          <p14:tracePt t="99238" x="3036888" y="4643438"/>
          <p14:tracePt t="99255" x="3071813" y="4643438"/>
          <p14:tracePt t="99271" x="3116263" y="4643438"/>
          <p14:tracePt t="99288" x="3214688" y="4643438"/>
          <p14:tracePt t="99305" x="3286125" y="4643438"/>
          <p14:tracePt t="99322" x="3348038" y="4643438"/>
          <p14:tracePt t="99339" x="3509963" y="4643438"/>
          <p14:tracePt t="99355" x="3562350" y="4643438"/>
          <p14:tracePt t="99372" x="3616325" y="4643438"/>
          <p14:tracePt t="99389" x="3687763" y="4643438"/>
          <p14:tracePt t="99406" x="3732213" y="4643438"/>
          <p14:tracePt t="99422" x="3768725" y="4643438"/>
          <p14:tracePt t="99439" x="3813175" y="4643438"/>
          <p14:tracePt t="99456" x="3830638" y="4643438"/>
          <p14:tracePt t="99473" x="3848100" y="4643438"/>
          <p14:tracePt t="99489" x="3857625" y="4643438"/>
          <p14:tracePt t="99506" x="3867150" y="4643438"/>
          <p14:tracePt t="99538" x="3875088" y="4643438"/>
          <p14:tracePt t="99930" x="3884613" y="4643438"/>
          <p14:tracePt t="99943" x="3919538" y="4643438"/>
          <p14:tracePt t="99955" x="3956050" y="4643438"/>
          <p14:tracePt t="99968" x="4017963" y="4643438"/>
          <p14:tracePt t="99981" x="4071938" y="4643438"/>
          <p14:tracePt t="99993" x="4152900" y="4643438"/>
          <p14:tracePt t="100009" x="4241800" y="4643438"/>
          <p14:tracePt t="100025" x="4357688" y="4643438"/>
          <p14:tracePt t="100042" x="4473575" y="4643438"/>
          <p14:tracePt t="100059" x="4625975" y="4633913"/>
          <p14:tracePt t="100076" x="4679950" y="4625975"/>
          <p14:tracePt t="100093" x="4714875" y="4625975"/>
          <p14:tracePt t="100109" x="4776788" y="4625975"/>
          <p14:tracePt t="100126" x="4803775" y="4625975"/>
          <p14:tracePt t="100143" x="4822825" y="4625975"/>
          <p14:tracePt t="100159" x="4875213" y="4625975"/>
          <p14:tracePt t="100176" x="4894263" y="4625975"/>
          <p14:tracePt t="100193" x="4919663" y="4625975"/>
          <p14:tracePt t="100209" x="4938713" y="4625975"/>
          <p14:tracePt t="100226" x="4956175" y="4625975"/>
          <p14:tracePt t="100243" x="4965700" y="4625975"/>
          <p14:tracePt t="100260" x="4983163" y="4625975"/>
          <p14:tracePt t="100277" x="4991100" y="4625975"/>
          <p14:tracePt t="100293" x="5018088" y="4625975"/>
          <p14:tracePt t="100310" x="5081588" y="4625975"/>
          <p14:tracePt t="100327" x="5126038" y="4625975"/>
          <p14:tracePt t="100344" x="5153025" y="4625975"/>
          <p14:tracePt t="100360" x="5197475" y="4625975"/>
          <p14:tracePt t="100377" x="5205413" y="4625975"/>
          <p14:tracePt t="100394" x="5224463" y="4625975"/>
          <p14:tracePt t="100411" x="5251450" y="4625975"/>
          <p14:tracePt t="100428" x="5259388" y="4625975"/>
          <p14:tracePt t="100444" x="5268913" y="4625975"/>
          <p14:tracePt t="100461" x="5286375" y="4625975"/>
          <p14:tracePt t="100486" x="5295900" y="4625975"/>
          <p14:tracePt t="100511" x="5303838" y="4625975"/>
          <p14:tracePt t="101369" x="5313363" y="4625975"/>
          <p14:tracePt t="102241" x="5303838" y="4625975"/>
          <p14:tracePt t="102253" x="5268913" y="4625975"/>
          <p14:tracePt t="102266" x="5160963" y="4625975"/>
          <p14:tracePt t="102278" x="4919663" y="4625975"/>
          <p14:tracePt t="102291" x="4483100" y="4625975"/>
          <p14:tracePt t="102304" x="4081463" y="4625975"/>
          <p14:tracePt t="102321" x="3759200" y="4625975"/>
          <p14:tracePt t="102338" x="3482975" y="4625975"/>
          <p14:tracePt t="102354" x="2973388" y="4643438"/>
          <p14:tracePt t="102371" x="2697163" y="4679950"/>
          <p14:tracePt t="102388" x="2428875" y="4724400"/>
          <p14:tracePt t="102405" x="1955800" y="4776788"/>
          <p14:tracePt t="102421" x="1795463" y="4803775"/>
          <p14:tracePt t="102438" x="1652588" y="4822825"/>
          <p14:tracePt t="102455" x="1446213" y="4848225"/>
          <p14:tracePt t="102471" x="1384300" y="4857750"/>
          <p14:tracePt t="102488" x="1312863" y="4867275"/>
          <p14:tracePt t="102506" x="1179513" y="4894263"/>
          <p14:tracePt t="102522" x="1108075" y="4902200"/>
          <p14:tracePt t="102539" x="1027113" y="4929188"/>
          <p14:tracePt t="102555" x="955675" y="4938713"/>
          <p14:tracePt t="102572" x="866775" y="4956175"/>
          <p14:tracePt t="102589" x="839788" y="4965700"/>
          <p14:tracePt t="102606" x="812800" y="4973638"/>
          <p14:tracePt t="102622" x="795338" y="4983163"/>
          <p14:tracePt t="102645" x="785813" y="4983163"/>
          <p14:tracePt t="102682" x="776288" y="4983163"/>
          <p14:tracePt t="102695" x="768350" y="4983163"/>
          <p14:tracePt t="102707" x="750888" y="4991100"/>
          <p14:tracePt t="102720" x="731838" y="4991100"/>
          <p14:tracePt t="102733" x="731838" y="5000625"/>
          <p14:tracePt t="102746" x="723900" y="5000625"/>
          <p14:tracePt t="102758" x="714375" y="5000625"/>
          <p14:tracePt t="102998" x="723900" y="5000625"/>
          <p14:tracePt t="103011" x="741363" y="5000625"/>
          <p14:tracePt t="103024" x="758825" y="5000625"/>
          <p14:tracePt t="103036" x="785813" y="5000625"/>
          <p14:tracePt t="103049" x="839788" y="5000625"/>
          <p14:tracePt t="103062" x="874713" y="5000625"/>
          <p14:tracePt t="103075" x="928688" y="5010150"/>
          <p14:tracePt t="103091" x="973138" y="5010150"/>
          <p14:tracePt t="103108" x="1036638" y="5010150"/>
          <p14:tracePt t="103125" x="1133475" y="5010150"/>
          <p14:tracePt t="103142" x="1160463" y="5010150"/>
          <p14:tracePt t="103158" x="1187450" y="5010150"/>
          <p14:tracePt t="103175" x="1231900" y="5010150"/>
          <p14:tracePt t="103192" x="1241425" y="5010150"/>
          <p14:tracePt t="103209" x="1250950" y="5010150"/>
          <p14:tracePt t="103225" x="1285875" y="5010150"/>
          <p14:tracePt t="103242" x="1295400" y="5010150"/>
          <p14:tracePt t="103259" x="1303338" y="5010150"/>
          <p14:tracePt t="103276" x="1312863" y="5010150"/>
          <p14:tracePt t="103292" x="1322388" y="5010150"/>
          <p14:tracePt t="103309" x="1330325" y="5010150"/>
          <p14:tracePt t="104489" x="1347788" y="5010150"/>
          <p14:tracePt t="104501" x="1366838" y="5010150"/>
          <p14:tracePt t="104513" x="1393825" y="5010150"/>
          <p14:tracePt t="104526" x="1419225" y="5010150"/>
          <p14:tracePt t="104539" x="1465263" y="5000625"/>
          <p14:tracePt t="104551" x="1517650" y="5000625"/>
          <p14:tracePt t="104566" x="1544638" y="4991100"/>
          <p14:tracePt t="104582" x="1598613" y="4991100"/>
          <p14:tracePt t="104599" x="1625600" y="4991100"/>
          <p14:tracePt t="104616" x="1697038" y="4983163"/>
          <p14:tracePt t="104633" x="1724025" y="4983163"/>
          <p14:tracePt t="104650" x="1751013" y="4983163"/>
          <p14:tracePt t="104666" x="1812925" y="4983163"/>
          <p14:tracePt t="104683" x="1830388" y="4983163"/>
          <p14:tracePt t="104700" x="1847850" y="4983163"/>
          <p14:tracePt t="104717" x="1893888" y="4983163"/>
          <p14:tracePt t="104733" x="1919288" y="4983163"/>
          <p14:tracePt t="104750" x="1946275" y="4983163"/>
          <p14:tracePt t="104767" x="1990725" y="4983163"/>
          <p14:tracePt t="104783" x="2009775" y="4983163"/>
          <p14:tracePt t="104800" x="2027238" y="4983163"/>
          <p14:tracePt t="104817" x="2081213" y="4973638"/>
          <p14:tracePt t="104834" x="2108200" y="4973638"/>
          <p14:tracePt t="104850" x="2133600" y="4973638"/>
          <p14:tracePt t="104867" x="2187575" y="4973638"/>
          <p14:tracePt t="104884" x="2205038" y="4973638"/>
          <p14:tracePt t="104901" x="2232025" y="4973638"/>
          <p14:tracePt t="104917" x="2295525" y="4973638"/>
          <p14:tracePt t="104933" x="2330450" y="4973638"/>
          <p14:tracePt t="104950" x="2366963" y="4973638"/>
          <p14:tracePt t="104967" x="2401888" y="4973638"/>
          <p14:tracePt t="104983" x="2465388" y="4973638"/>
          <p14:tracePt t="105000" x="2509838" y="4973638"/>
          <p14:tracePt t="105019" x="2616200" y="4973638"/>
          <p14:tracePt t="105035" x="2670175" y="4973638"/>
          <p14:tracePt t="105051" x="2732088" y="4973638"/>
          <p14:tracePt t="105068" x="2768600" y="4973638"/>
          <p14:tracePt t="105084" x="2840038" y="4973638"/>
          <p14:tracePt t="105101" x="2867025" y="4983163"/>
          <p14:tracePt t="105118" x="2884488" y="4983163"/>
          <p14:tracePt t="105137" x="2928938" y="4991100"/>
          <p14:tracePt t="105153" x="2946400" y="4991100"/>
          <p14:tracePt t="105169" x="2955925" y="4991100"/>
          <p14:tracePt t="105187" x="2982913" y="5000625"/>
          <p14:tracePt t="105208" x="2990850" y="5000625"/>
          <p14:tracePt t="105258" x="3000375" y="5000625"/>
          <p14:tracePt t="105776" x="3000375" y="4991100"/>
          <p14:tracePt t="105814" x="3000375" y="4983163"/>
          <p14:tracePt t="106054" x="3009900" y="4983163"/>
          <p14:tracePt t="106079" x="3017838" y="4983163"/>
          <p14:tracePt t="106092" x="3027363" y="4983163"/>
          <p14:tracePt t="106104" x="3044825" y="4983163"/>
          <p14:tracePt t="106117" x="3081338" y="4983163"/>
          <p14:tracePt t="106130" x="3143250" y="4983163"/>
          <p14:tracePt t="106142" x="3251200" y="4983163"/>
          <p14:tracePt t="106157" x="3367088" y="4983163"/>
          <p14:tracePt t="106174" x="3509963" y="4983163"/>
          <p14:tracePt t="106191" x="3643313" y="4983163"/>
          <p14:tracePt t="106208" x="3894138" y="5027613"/>
          <p14:tracePt t="106224" x="3990975" y="5045075"/>
          <p14:tracePt t="106241" x="4054475" y="5062538"/>
          <p14:tracePt t="106258" x="4187825" y="5081588"/>
          <p14:tracePt t="106275" x="4224338" y="5081588"/>
          <p14:tracePt t="106291" x="4259263" y="5081588"/>
          <p14:tracePt t="106308" x="4348163" y="5081588"/>
          <p14:tracePt t="106325" x="4384675" y="5081588"/>
          <p14:tracePt t="106342" x="4402138" y="5081588"/>
          <p14:tracePt t="106358" x="4446588" y="5081588"/>
          <p14:tracePt t="106375" x="4473575" y="5081588"/>
          <p14:tracePt t="106392" x="4483100" y="5081588"/>
          <p14:tracePt t="106409" x="4510088" y="5081588"/>
          <p14:tracePt t="106425" x="4518025" y="5081588"/>
          <p14:tracePt t="106442" x="4527550" y="5081588"/>
          <p14:tracePt t="106459" x="4545013" y="5081588"/>
          <p14:tracePt t="106476" x="4554538" y="5081588"/>
          <p14:tracePt t="106492" x="4572000" y="5081588"/>
          <p14:tracePt t="106509" x="4589463" y="5081588"/>
          <p14:tracePt t="106534" x="4598988" y="5081588"/>
          <p14:tracePt t="106547" x="4598988" y="5072063"/>
          <p14:tracePt t="106559" x="4616450" y="5072063"/>
          <p14:tracePt t="106576" x="4633913" y="5072063"/>
          <p14:tracePt t="106593" x="4660900" y="5072063"/>
          <p14:tracePt t="106610" x="4714875" y="5054600"/>
          <p14:tracePt t="106626" x="4732338" y="5054600"/>
          <p14:tracePt t="106643" x="4759325" y="5045075"/>
          <p14:tracePt t="106660" x="4803775" y="5037138"/>
          <p14:tracePt t="106677" x="4822825" y="5037138"/>
          <p14:tracePt t="106694" x="4830763" y="5037138"/>
          <p14:tracePt t="106710" x="4867275" y="5027613"/>
          <p14:tracePt t="106727" x="4884738" y="5018088"/>
          <p14:tracePt t="106744" x="4894263" y="5018088"/>
          <p14:tracePt t="106761" x="4929188" y="5010150"/>
          <p14:tracePt t="106777" x="4938713" y="5010150"/>
          <p14:tracePt t="106794" x="4956175" y="5010150"/>
          <p14:tracePt t="106811" x="4965700" y="5010150"/>
          <p14:tracePt t="106828" x="4991100" y="5010150"/>
          <p14:tracePt t="106850" x="5010150" y="5010150"/>
          <p14:tracePt t="106887" x="5018088" y="5010150"/>
          <p14:tracePt t="107380" x="5018088" y="5000625"/>
          <p14:tracePt t="107405" x="5027613" y="5000625"/>
          <p14:tracePt t="107418" x="5037138" y="5000625"/>
          <p14:tracePt t="107430" x="5045075" y="5000625"/>
          <p14:tracePt t="107443" x="5081588" y="4991100"/>
          <p14:tracePt t="107456" x="5108575" y="4991100"/>
          <p14:tracePt t="107468" x="5133975" y="4983163"/>
          <p14:tracePt t="107481" x="5180013" y="4983163"/>
          <p14:tracePt t="107498" x="5224463" y="4983163"/>
          <p14:tracePt t="107514" x="5268913" y="4983163"/>
          <p14:tracePt t="107531" x="5384800" y="4983163"/>
          <p14:tracePt t="107548" x="5429250" y="4983163"/>
          <p14:tracePt t="107565" x="5483225" y="4983163"/>
          <p14:tracePt t="107582" x="5554663" y="4983163"/>
          <p14:tracePt t="107598" x="5608638" y="4983163"/>
          <p14:tracePt t="107615" x="5653088" y="4983163"/>
          <p14:tracePt t="107632" x="5741988" y="4983163"/>
          <p14:tracePt t="107649" x="5776913" y="4983163"/>
          <p14:tracePt t="107665" x="5813425" y="4983163"/>
          <p14:tracePt t="107682" x="5857875" y="4983163"/>
          <p14:tracePt t="107699" x="5919788" y="4983163"/>
          <p14:tracePt t="107715" x="5946775" y="4983163"/>
          <p14:tracePt t="107733" x="6000750" y="4983163"/>
          <p14:tracePt t="107749" x="6018213" y="4983163"/>
          <p14:tracePt t="107766" x="6045200" y="4983163"/>
          <p14:tracePt t="107783" x="6072188" y="4983163"/>
          <p14:tracePt t="107799" x="6116638" y="4983163"/>
          <p14:tracePt t="107816" x="6126163" y="4991100"/>
          <p14:tracePt t="107833" x="6143625" y="4991100"/>
          <p14:tracePt t="107850" x="6161088" y="4991100"/>
          <p14:tracePt t="107866" x="6170613" y="4991100"/>
          <p14:tracePt t="107883" x="6180138" y="4991100"/>
          <p14:tracePt t="107900" x="6188075" y="4991100"/>
          <p14:tracePt t="107917" x="6205538" y="4991100"/>
          <p14:tracePt t="107935" x="6215063" y="4991100"/>
          <p14:tracePt t="107960" x="6224588" y="4991100"/>
          <p14:tracePt t="107986" x="6232525" y="4991100"/>
          <p14:tracePt t="108011" x="6242050" y="4991100"/>
          <p14:tracePt t="108036" x="6251575" y="4991100"/>
          <p14:tracePt t="108049" x="6259513" y="4991100"/>
          <p14:tracePt t="108062" x="6269038" y="4991100"/>
          <p14:tracePt t="108074" x="6276975" y="4991100"/>
          <p14:tracePt t="108087" x="6286500" y="4991100"/>
          <p14:tracePt t="108101" x="6296025" y="4991100"/>
          <p14:tracePt t="108118" x="6313488" y="4991100"/>
          <p14:tracePt t="108134" x="6323013" y="4991100"/>
          <p14:tracePt t="108151" x="6348413" y="4991100"/>
          <p14:tracePt t="108175" x="6357938" y="4991100"/>
          <p14:tracePt t="108188" x="6375400" y="4991100"/>
          <p14:tracePt t="108213" x="6394450" y="4991100"/>
          <p14:tracePt t="108225" x="6402388" y="4991100"/>
          <p14:tracePt t="108251" x="6411913" y="4991100"/>
          <p14:tracePt t="108264" x="6419850" y="4991100"/>
          <p14:tracePt t="108276" x="6429375" y="4991100"/>
          <p14:tracePt t="108289" x="6438900" y="4991100"/>
          <p14:tracePt t="108302" x="6446838" y="4991100"/>
          <p14:tracePt t="108319" x="6456363" y="4991100"/>
          <p14:tracePt t="108335" x="6465888" y="4991100"/>
          <p14:tracePt t="108352" x="6473825" y="4991100"/>
          <p14:tracePt t="108369" x="6483350" y="4991100"/>
          <p14:tracePt t="108386" x="6491288" y="4991100"/>
          <p14:tracePt t="109994" x="6483350" y="4991100"/>
          <p14:tracePt t="110006" x="6456363" y="4991100"/>
          <p14:tracePt t="110019" x="6411913" y="4991100"/>
          <p14:tracePt t="110031" x="6232525" y="4991100"/>
          <p14:tracePt t="110044" x="5875338" y="5010150"/>
          <p14:tracePt t="110061" x="5375275" y="5027613"/>
          <p14:tracePt t="110078" x="4946650" y="5081588"/>
          <p14:tracePt t="110094" x="4251325" y="5197475"/>
          <p14:tracePt t="110111" x="3929063" y="5276850"/>
          <p14:tracePt t="110128" x="3608388" y="5340350"/>
          <p14:tracePt t="110145" x="3143250" y="5465763"/>
          <p14:tracePt t="110162" x="2990850" y="5510213"/>
          <p14:tracePt t="110178" x="2867025" y="5545138"/>
          <p14:tracePt t="110195" x="2679700" y="5616575"/>
          <p14:tracePt t="110212" x="2598738" y="5634038"/>
          <p14:tracePt t="110228" x="2509838" y="5661025"/>
          <p14:tracePt t="110246" x="2393950" y="5688013"/>
          <p14:tracePt t="110262" x="2339975" y="5705475"/>
          <p14:tracePt t="110279" x="2312988" y="5705475"/>
          <p14:tracePt t="110296" x="2286000" y="5724525"/>
          <p14:tracePt t="110312" x="2205038" y="5732463"/>
          <p14:tracePt t="110329" x="2170113" y="5741988"/>
          <p14:tracePt t="110346" x="2125663" y="5751513"/>
          <p14:tracePt t="110347" x="2098675" y="5759450"/>
          <p14:tracePt t="110363" x="2071688" y="5768975"/>
          <p14:tracePt t="110379" x="2054225" y="5768975"/>
          <p14:tracePt t="110396" x="2036763" y="5768975"/>
          <p14:tracePt t="110413" x="2017713" y="5768975"/>
          <p14:tracePt t="110430" x="2000250" y="5768975"/>
          <p14:tracePt t="110448" x="1990725" y="5768975"/>
          <p14:tracePt t="110486" x="1982788" y="5768975"/>
          <p14:tracePt t="110536" x="1982788" y="5759450"/>
          <p14:tracePt t="110549" x="1982788" y="5751513"/>
          <p14:tracePt t="110574" x="1982788" y="5741988"/>
          <p14:tracePt t="110587" x="1982788" y="5724525"/>
          <p14:tracePt t="110599" x="1990725" y="5715000"/>
          <p14:tracePt t="110612" x="2000250" y="5697538"/>
          <p14:tracePt t="110625" x="2036763" y="5670550"/>
          <p14:tracePt t="110637" x="2108200" y="5634038"/>
          <p14:tracePt t="110650" x="2197100" y="5589588"/>
          <p14:tracePt t="110664" x="2286000" y="5554663"/>
          <p14:tracePt t="110681" x="2357438" y="5527675"/>
          <p14:tracePt t="110698" x="2428875" y="5491163"/>
          <p14:tracePt t="110714" x="2536825" y="5456238"/>
          <p14:tracePt t="110731" x="2562225" y="5438775"/>
          <p14:tracePt t="110748" x="2608263" y="5429250"/>
          <p14:tracePt t="110765" x="2643188" y="5411788"/>
          <p14:tracePt t="110782" x="2660650" y="5411788"/>
          <p14:tracePt t="110798" x="2687638" y="5402263"/>
          <p14:tracePt t="110815" x="2732088" y="5394325"/>
          <p14:tracePt t="110832" x="2759075" y="5384800"/>
          <p14:tracePt t="110849" x="2776538" y="5384800"/>
          <p14:tracePt t="110865" x="2822575" y="5384800"/>
          <p14:tracePt t="110882" x="2857500" y="5384800"/>
          <p14:tracePt t="110899" x="2894013" y="5384800"/>
          <p14:tracePt t="110916" x="2955925" y="5384800"/>
          <p14:tracePt t="110932" x="2982913" y="5384800"/>
          <p14:tracePt t="110949" x="3000375" y="5384800"/>
          <p14:tracePt t="110966" x="3036888" y="5384800"/>
          <p14:tracePt t="110983" x="3054350" y="5384800"/>
          <p14:tracePt t="111003" x="3062288" y="5384800"/>
          <p14:tracePt t="111029" x="3071813" y="5384800"/>
          <p14:tracePt t="111080" x="3081338" y="5384800"/>
          <p14:tracePt t="111786" x="3081338" y="5375275"/>
          <p14:tracePt t="111799" x="3089275" y="5375275"/>
          <p14:tracePt t="111812" x="3098800" y="5367338"/>
          <p14:tracePt t="111824" x="3133725" y="5367338"/>
          <p14:tracePt t="111837" x="3197225" y="5367338"/>
          <p14:tracePt t="111854" x="3276600" y="5367338"/>
          <p14:tracePt t="111871" x="3367088" y="5367338"/>
          <p14:tracePt t="111887" x="3589338" y="5367338"/>
          <p14:tracePt t="111904" x="3724275" y="5375275"/>
          <p14:tracePt t="111921" x="3857625" y="5384800"/>
          <p14:tracePt t="111938" x="4081463" y="5419725"/>
          <p14:tracePt t="111954" x="4170363" y="5438775"/>
          <p14:tracePt t="111971" x="4232275" y="5446713"/>
          <p14:tracePt t="111988" x="4303713" y="5456238"/>
          <p14:tracePt t="112004" x="4340225" y="5456238"/>
          <p14:tracePt t="112021" x="4367213" y="5465763"/>
          <p14:tracePt t="112038" x="4384675" y="5465763"/>
          <p14:tracePt t="112055" x="4411663" y="5473700"/>
          <p14:tracePt t="112077" x="4419600" y="5473700"/>
          <p14:tracePt t="112115" x="4429125" y="5473700"/>
          <p14:tracePt t="112304" x="4438650" y="5473700"/>
          <p14:tracePt t="112354" x="4446588" y="5473700"/>
          <p14:tracePt t="112380" x="4465638" y="5473700"/>
          <p14:tracePt t="112392" x="4483100" y="5473700"/>
          <p14:tracePt t="112405" x="4500563" y="5473700"/>
          <p14:tracePt t="112418" x="4537075" y="5473700"/>
          <p14:tracePt t="112430" x="4572000" y="5473700"/>
          <p14:tracePt t="112443" x="4616450" y="5473700"/>
          <p14:tracePt t="112457" x="4652963" y="5473700"/>
          <p14:tracePt t="112474" x="4697413" y="5473700"/>
          <p14:tracePt t="112490" x="4741863" y="5473700"/>
          <p14:tracePt t="112507" x="4840288" y="5473700"/>
          <p14:tracePt t="112524" x="4875213" y="5473700"/>
          <p14:tracePt t="112541" x="4911725" y="5473700"/>
          <p14:tracePt t="112557" x="5010150" y="5473700"/>
          <p14:tracePt t="112574" x="5045075" y="5473700"/>
          <p14:tracePt t="112591" x="5099050" y="5473700"/>
          <p14:tracePt t="112608" x="5197475" y="5473700"/>
          <p14:tracePt t="112624" x="5232400" y="5473700"/>
          <p14:tracePt t="112641" x="5259388" y="5473700"/>
          <p14:tracePt t="112658" x="5322888" y="5473700"/>
          <p14:tracePt t="112675" x="5348288" y="5473700"/>
          <p14:tracePt t="112691" x="5367338" y="5473700"/>
          <p14:tracePt t="112708" x="5411788" y="5473700"/>
          <p14:tracePt t="112725" x="5429250" y="5473700"/>
          <p14:tracePt t="112742" x="5456238" y="5473700"/>
          <p14:tracePt t="112758" x="5473700" y="5473700"/>
          <p14:tracePt t="112775" x="5483225" y="5473700"/>
          <p14:tracePt t="112797" x="5491163" y="5473700"/>
          <p14:tracePt t="112822" x="5500688" y="5473700"/>
          <p14:tracePt t="112847" x="5510213" y="5473700"/>
          <p14:tracePt t="112872" x="5518150" y="5473700"/>
          <p14:tracePt t="112885" x="5527675" y="5473700"/>
          <p14:tracePt t="113036" x="5537200" y="5473700"/>
          <p14:tracePt t="114059" x="5537200" y="5465763"/>
          <p14:tracePt t="114085" x="5545138" y="5465763"/>
          <p14:tracePt t="114249" x="5545138" y="5456238"/>
          <p14:tracePt t="114286" x="5554663" y="5456238"/>
          <p14:tracePt t="114400" x="5554663" y="5446713"/>
          <p14:tracePt t="114439" x="5562600" y="5446713"/>
          <p14:tracePt t="114476" x="5562600" y="5438775"/>
          <p14:tracePt t="114489" x="5572125" y="5438775"/>
          <p14:tracePt t="114552" x="5581650" y="5438775"/>
          <p14:tracePt t="114564" x="5589588" y="5429250"/>
          <p14:tracePt t="114590" x="5599113" y="5419725"/>
          <p14:tracePt t="114603" x="5608638" y="5419725"/>
          <p14:tracePt t="114615" x="5616575" y="5419725"/>
          <p14:tracePt t="114628" x="5626100" y="5419725"/>
          <p14:tracePt t="114641" x="5634038" y="5411788"/>
          <p14:tracePt t="114654" x="5643563" y="5411788"/>
          <p14:tracePt t="114679" x="5661025" y="5411788"/>
          <p14:tracePt t="114691" x="5670550" y="5402263"/>
          <p14:tracePt t="114704" x="5680075" y="5402263"/>
          <p14:tracePt t="114729" x="5697538" y="5402263"/>
          <p14:tracePt t="114754" x="5705475" y="5402263"/>
          <p14:tracePt t="114767" x="5705475" y="5394325"/>
          <p14:tracePt t="114779" x="5715000" y="5394325"/>
          <p14:tracePt t="114805" x="5724525" y="5394325"/>
          <p14:tracePt t="114817" x="5732463" y="5394325"/>
          <p14:tracePt t="114843" x="5741988" y="5394325"/>
          <p14:tracePt t="114906" x="5751513" y="5394325"/>
          <p14:tracePt t="121308" x="5751513" y="5384800"/>
          <p14:tracePt t="163060" x="5751513" y="5375275"/>
          <p14:tracePt t="163085" x="5751513" y="5367338"/>
          <p14:tracePt t="163122" x="5751513" y="5348288"/>
          <p14:tracePt t="163135" x="5732463" y="5348288"/>
          <p14:tracePt t="163148" x="5715000" y="5322888"/>
          <p14:tracePt t="163160" x="5670550" y="5286375"/>
          <p14:tracePt t="163173" x="5581650" y="5224463"/>
          <p14:tracePt t="163188" x="5384800" y="5108575"/>
          <p14:tracePt t="163204" x="5072063" y="4938713"/>
          <p14:tracePt t="163221" x="4697413" y="4786313"/>
          <p14:tracePt t="163238" x="3875088" y="4562475"/>
          <p14:tracePt t="163255" x="3465513" y="4473575"/>
          <p14:tracePt t="163272" x="3000375" y="4384675"/>
          <p14:tracePt t="163288" x="2116138" y="4276725"/>
          <p14:tracePt t="163305" x="1731963" y="4232275"/>
          <p14:tracePt t="163322" x="1446213" y="4214813"/>
          <p14:tracePt t="163339" x="1027113" y="4214813"/>
          <p14:tracePt t="163355" x="866775" y="4232275"/>
          <p14:tracePt t="163372" x="687388" y="4276725"/>
          <p14:tracePt t="163389" x="231775" y="4527550"/>
          <p14:tracePt t="163406" x="44450" y="4687888"/>
          <p14:tracePt t="163552" x="17463" y="5446713"/>
          <p14:tracePt t="163564" x="187325" y="5545138"/>
          <p14:tracePt t="163577" x="419100" y="5626100"/>
          <p14:tracePt t="163590" x="687388" y="5688013"/>
          <p14:tracePt t="163607" x="1017588" y="5715000"/>
          <p14:tracePt t="163623" x="1419225" y="5732463"/>
          <p14:tracePt t="163640" x="2411413" y="5751513"/>
          <p14:tracePt t="163657" x="2982913" y="5768975"/>
          <p14:tracePt t="163674" x="3500438" y="5768975"/>
          <p14:tracePt t="163691" x="4394200" y="5768975"/>
          <p14:tracePt t="163707" x="4714875" y="5768975"/>
          <p14:tracePt t="163724" x="4973638" y="5768975"/>
          <p14:tracePt t="163740" x="5276850" y="5724525"/>
          <p14:tracePt t="163757" x="5375275" y="5697538"/>
          <p14:tracePt t="163774" x="5456238" y="5670550"/>
          <p14:tracePt t="163792" x="5608638" y="5608638"/>
          <p14:tracePt t="163808" x="5680075" y="5554663"/>
          <p14:tracePt t="163825" x="5751513" y="5491163"/>
          <p14:tracePt t="163841" x="5795963" y="5411788"/>
          <p14:tracePt t="163858" x="5857875" y="5276850"/>
          <p14:tracePt t="163875" x="5867400" y="5224463"/>
          <p14:tracePt t="163892" x="5867400" y="5160963"/>
          <p14:tracePt t="163893" x="5786438" y="5089525"/>
          <p14:tracePt t="163908" x="5545138" y="4946650"/>
          <p14:tracePt t="163925" x="5045075" y="4759325"/>
          <p14:tracePt t="163942" x="4456113" y="4643438"/>
          <p14:tracePt t="163959" x="3554413" y="4554538"/>
          <p14:tracePt t="163975" x="3251200" y="4562475"/>
          <p14:tracePt t="163992" x="3009900" y="4589463"/>
          <p14:tracePt t="164009" x="2803525" y="4687888"/>
          <p14:tracePt t="164025" x="2724150" y="4732338"/>
          <p14:tracePt t="164042" x="2679700" y="4768850"/>
          <p14:tracePt t="164059" x="2608263" y="4848225"/>
          <p14:tracePt t="164075" x="2589213" y="4902200"/>
          <p14:tracePt t="164092" x="2562225" y="4956175"/>
          <p14:tracePt t="164109" x="2536825" y="5054600"/>
          <p14:tracePt t="164126" x="2527300" y="5081588"/>
          <p14:tracePt t="164143" x="2527300" y="5108575"/>
          <p14:tracePt t="164159" x="2527300" y="5153025"/>
          <p14:tracePt t="164176" x="2527300" y="5170488"/>
          <p14:tracePt t="164193" x="2527300" y="5187950"/>
          <p14:tracePt t="164210" x="2598738" y="5241925"/>
          <p14:tracePt t="164227" x="2652713" y="5268913"/>
          <p14:tracePt t="164243" x="2724150" y="5295900"/>
          <p14:tracePt t="164260" x="2847975" y="5330825"/>
          <p14:tracePt t="164277" x="2911475" y="5348288"/>
          <p14:tracePt t="164294" x="2990850" y="5367338"/>
          <p14:tracePt t="164310" x="3108325" y="5394325"/>
          <p14:tracePt t="164327" x="3143250" y="5402263"/>
          <p14:tracePt t="164344" x="3197225" y="5411788"/>
          <p14:tracePt t="164360" x="3232150" y="5419725"/>
          <p14:tracePt t="164377" x="3251200" y="5419725"/>
          <p14:tracePt t="164394" x="3259138" y="5419725"/>
          <p14:tracePt t="164411" x="3268663" y="5419725"/>
          <p14:tracePt t="164460" x="3276600" y="5419725"/>
          <p14:tracePt t="164498" x="3286125" y="5419725"/>
          <p14:tracePt t="164511" x="3313113" y="5419725"/>
          <p14:tracePt t="164524" x="3348038" y="5419725"/>
          <p14:tracePt t="164536" x="3411538" y="5419725"/>
          <p14:tracePt t="164549" x="3482975" y="5419725"/>
          <p14:tracePt t="164562" x="3571875" y="5429250"/>
          <p14:tracePt t="164578" x="3652838" y="5429250"/>
          <p14:tracePt t="164595" x="3776663" y="5429250"/>
          <p14:tracePt t="164612" x="4062413" y="5446713"/>
          <p14:tracePt t="164629" x="4170363" y="5465763"/>
          <p14:tracePt t="164645" x="4259263" y="5483225"/>
          <p14:tracePt t="164662" x="4394200" y="5491163"/>
          <p14:tracePt t="164679" x="4456113" y="5500688"/>
          <p14:tracePt t="164695" x="4491038" y="5500688"/>
          <p14:tracePt t="164713" x="4545013" y="5500688"/>
          <p14:tracePt t="164729" x="4562475" y="5500688"/>
          <p14:tracePt t="164746" x="4572000" y="5500688"/>
          <p14:tracePt t="164763" x="4581525" y="5500688"/>
          <p14:tracePt t="164779" x="4589463" y="5500688"/>
          <p14:tracePt t="164801" x="4598988" y="5500688"/>
          <p14:tracePt t="165218" x="4608513" y="5500688"/>
          <p14:tracePt t="165244" x="4625975" y="5500688"/>
          <p14:tracePt t="165256" x="4660900" y="5491163"/>
          <p14:tracePt t="165268" x="4687888" y="5473700"/>
          <p14:tracePt t="165283" x="4714875" y="5465763"/>
          <p14:tracePt t="165300" x="4768850" y="5446713"/>
          <p14:tracePt t="165317" x="4813300" y="5438775"/>
          <p14:tracePt t="165333" x="4911725" y="5411788"/>
          <p14:tracePt t="165349" x="4956175" y="5402263"/>
          <p14:tracePt t="165367" x="5010150" y="5384800"/>
          <p14:tracePt t="165384" x="5054600" y="5375275"/>
          <p14:tracePt t="165399" x="5081588" y="5367338"/>
          <p14:tracePt t="165417" x="5099050" y="5357813"/>
          <p14:tracePt t="165434" x="5116513" y="5348288"/>
          <p14:tracePt t="165458" x="5126038" y="5348288"/>
          <p14:tracePt t="165509" x="5133975" y="5348288"/>
          <p14:tracePt t="181131" x="5143500" y="5340350"/>
          <p14:tracePt t="181155" x="5143500" y="5322888"/>
          <p14:tracePt t="181168" x="5160963" y="5303838"/>
          <p14:tracePt t="181181" x="5160963" y="5286375"/>
          <p14:tracePt t="181194" x="5160963" y="5276850"/>
          <p14:tracePt t="181206" x="5116513" y="5251450"/>
          <p14:tracePt t="181219" x="4732338" y="5133975"/>
          <p14:tracePt t="181232" x="3768725" y="4867275"/>
          <p14:tracePt t="181248" x="2633663" y="4500563"/>
          <p14:tracePt t="181265" x="1554163" y="41338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12</a:t>
            </a:fld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323528" y="1457791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It's the process of representing phenomenon as set of mathematical equation, to study the effect of changes on it. 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00034" y="155981"/>
            <a:ext cx="7786742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Modeling</a:t>
            </a:r>
            <a:endParaRPr lang="ar-IQ" sz="3200" dirty="0">
              <a:ln w="10541" cmpd="sng">
                <a:noFill/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15516" y="240279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 To understand physical phenomena use ;</a:t>
            </a:r>
          </a:p>
        </p:txBody>
      </p:sp>
      <p:sp>
        <p:nvSpPr>
          <p:cNvPr id="7" name="Rectangle 2"/>
          <p:cNvSpPr/>
          <p:nvPr/>
        </p:nvSpPr>
        <p:spPr>
          <a:xfrm>
            <a:off x="339304" y="3068960"/>
            <a:ext cx="8625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 typeface="Courier New" pitchFamily="49" charset="0"/>
              <a:buChar char="o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Simplification by selection of main features </a:t>
            </a:r>
            <a:r>
              <a:rPr lang="en-US" sz="24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Physical  world )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52152" y="4101227"/>
            <a:ext cx="8612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 Qualitative or quantitative expression and verification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23528" y="3613666"/>
            <a:ext cx="1510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 Analysis</a:t>
            </a: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D4C-458C-45F3-A0EF-5C8647B25450}" type="datetime1">
              <a:rPr lang="en-US" smtClean="0"/>
              <a:t>1/6/2022</a:t>
            </a:fld>
            <a:endParaRPr lang="ar-SA"/>
          </a:p>
        </p:txBody>
      </p:sp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0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2387"/>
    </mc:Choice>
    <mc:Fallback xmlns="">
      <p:transition advTm="12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7815" x="4491038" y="3840163"/>
          <p14:tracePt t="7879" x="4491038" y="3830638"/>
          <p14:tracePt t="8132" x="4491038" y="3822700"/>
          <p14:tracePt t="8170" x="4491038" y="3813175"/>
          <p14:tracePt t="8183" x="4500563" y="3813175"/>
          <p14:tracePt t="8195" x="4510088" y="3813175"/>
          <p14:tracePt t="8208" x="4537075" y="3795713"/>
          <p14:tracePt t="8224" x="4572000" y="3786188"/>
          <p14:tracePt t="8241" x="4608513" y="3768725"/>
          <p14:tracePt t="8258" x="4660900" y="3751263"/>
          <p14:tracePt t="8274" x="4768850" y="3705225"/>
          <p14:tracePt t="8291" x="4803775" y="3687763"/>
          <p14:tracePt t="8308" x="4822825" y="3679825"/>
          <p14:tracePt t="8325" x="4857750" y="3660775"/>
          <p14:tracePt t="8342" x="4875213" y="3652838"/>
          <p14:tracePt t="8358" x="4884738" y="3652838"/>
          <p14:tracePt t="8375" x="4911725" y="3625850"/>
          <p14:tracePt t="8392" x="4929188" y="3616325"/>
          <p14:tracePt t="8409" x="4956175" y="3608388"/>
          <p14:tracePt t="8425" x="4983163" y="3589338"/>
          <p14:tracePt t="8442" x="5000625" y="3581400"/>
          <p14:tracePt t="8461" x="5018088" y="3571875"/>
          <p14:tracePt t="8499" x="5027613" y="3562350"/>
          <p14:tracePt t="8525" x="5027613" y="3554413"/>
          <p14:tracePt t="8663" x="5037138" y="3554413"/>
          <p14:tracePt t="10761" x="5037138" y="3544888"/>
          <p14:tracePt t="10849" x="5037138" y="3536950"/>
          <p14:tracePt t="10874" x="5037138" y="3527425"/>
          <p14:tracePt t="10887" x="5045075" y="3527425"/>
          <p14:tracePt t="10912" x="5054600" y="3517900"/>
          <p14:tracePt t="10924" x="5062538" y="3517900"/>
          <p14:tracePt t="10937" x="5072063" y="3509963"/>
          <p14:tracePt t="10950" x="5081588" y="3500438"/>
          <p14:tracePt t="10962" x="5089525" y="3500438"/>
          <p14:tracePt t="10975" x="5089525" y="3490913"/>
          <p14:tracePt t="10988" x="5099050" y="3490913"/>
          <p14:tracePt t="11015" x="5108575" y="3490913"/>
          <p14:tracePt t="11027" x="5108575" y="3482975"/>
          <p14:tracePt t="11039" x="5116513" y="3482975"/>
          <p14:tracePt t="11056" x="5126038" y="3482975"/>
          <p14:tracePt t="11077" x="5143500" y="3465513"/>
          <p14:tracePt t="11102" x="5153025" y="3465513"/>
          <p14:tracePt t="11114" x="5160963" y="3455988"/>
          <p14:tracePt t="11127" x="5170488" y="3446463"/>
          <p14:tracePt t="11153" x="5180013" y="3438525"/>
          <p14:tracePt t="11165" x="5187950" y="3438525"/>
          <p14:tracePt t="11178" x="5197475" y="3429000"/>
          <p14:tracePt t="11191" x="5205413" y="3419475"/>
          <p14:tracePt t="11206" x="5214938" y="3419475"/>
          <p14:tracePt t="11223" x="5224463" y="3411538"/>
          <p14:tracePt t="11240" x="5232400" y="3402013"/>
          <p14:tracePt t="11240" x="5241925" y="3402013"/>
          <p14:tracePt t="11256" x="5251450" y="3402013"/>
          <p14:tracePt t="11273" x="5259388" y="3394075"/>
          <p14:tracePt t="11289" x="5268913" y="3394075"/>
          <p14:tracePt t="11306" x="5286375" y="3384550"/>
          <p14:tracePt t="11323" x="5295900" y="3384550"/>
          <p14:tracePt t="11341" x="5303838" y="3375025"/>
          <p14:tracePt t="11357" x="5313363" y="3375025"/>
          <p14:tracePt t="11373" x="5322888" y="3367088"/>
          <p14:tracePt t="11390" x="5330825" y="3367088"/>
          <p14:tracePt t="11417" x="5340350" y="3357563"/>
          <p14:tracePt t="11443" x="5348288" y="3348038"/>
          <p14:tracePt t="11468" x="5357813" y="3348038"/>
          <p14:tracePt t="11493" x="5367338" y="3340100"/>
          <p14:tracePt t="11531" x="5375275" y="3340100"/>
          <p14:tracePt t="11544" x="5375275" y="3330575"/>
          <p14:tracePt t="11594" x="5384800" y="3330575"/>
          <p14:tracePt t="11607" x="5384800" y="3322638"/>
          <p14:tracePt t="11620" x="5394325" y="3322638"/>
          <p14:tracePt t="11632" x="5394325" y="3313113"/>
          <p14:tracePt t="88085" x="5384800" y="3313113"/>
          <p14:tracePt t="88111" x="5375275" y="3313113"/>
          <p14:tracePt t="88124" x="5348288" y="3322638"/>
          <p14:tracePt t="88135" x="5330825" y="3330575"/>
          <p14:tracePt t="88148" x="5303838" y="3357563"/>
          <p14:tracePt t="88161" x="5241925" y="3394075"/>
          <p14:tracePt t="88173" x="5153025" y="3446463"/>
          <p14:tracePt t="88190" x="5062538" y="3473450"/>
          <p14:tracePt t="88207" x="4938713" y="3527425"/>
          <p14:tracePt t="88224" x="4714875" y="3589338"/>
          <p14:tracePt t="88241" x="4616450" y="3608388"/>
          <p14:tracePt t="88258" x="4537075" y="3625850"/>
          <p14:tracePt t="88275" x="4375150" y="3643313"/>
          <p14:tracePt t="88291" x="4303713" y="3643313"/>
          <p14:tracePt t="88308" x="4232275" y="3643313"/>
          <p14:tracePt t="88325" x="4133850" y="3643313"/>
          <p14:tracePt t="88342" x="4089400" y="3643313"/>
          <p14:tracePt t="88358" x="4062413" y="3633788"/>
          <p14:tracePt t="88376" x="4017963" y="3625850"/>
          <p14:tracePt t="88392" x="3973513" y="3608388"/>
          <p14:tracePt t="88409" x="3946525" y="3589338"/>
          <p14:tracePt t="88425" x="3929063" y="3589338"/>
          <p14:tracePt t="88442" x="3894138" y="3562350"/>
          <p14:tracePt t="88459" x="3884613" y="3562350"/>
          <p14:tracePt t="88476" x="3884613" y="3554413"/>
          <p14:tracePt t="88492" x="3875088" y="3544888"/>
          <p14:tracePt t="88742" x="3884613" y="3544888"/>
          <p14:tracePt t="88755" x="3902075" y="3544888"/>
          <p14:tracePt t="88768" x="3938588" y="3562350"/>
          <p14:tracePt t="88780" x="3965575" y="3571875"/>
          <p14:tracePt t="88794" x="3990975" y="3589338"/>
          <p14:tracePt t="88810" x="4000500" y="3589338"/>
          <p14:tracePt t="88827" x="4000500" y="3608388"/>
          <p14:tracePt t="88844" x="3929063" y="3625850"/>
          <p14:tracePt t="88861" x="3803650" y="3625850"/>
          <p14:tracePt t="88878" x="3598863" y="3652838"/>
          <p14:tracePt t="88894" x="3089275" y="3660775"/>
          <p14:tracePt t="88911" x="2965450" y="3660775"/>
          <p14:tracePt t="88928" x="2840038" y="3660775"/>
          <p14:tracePt t="88945" x="2643188" y="3652838"/>
          <p14:tracePt t="88962" x="2554288" y="3633788"/>
          <p14:tracePt t="88978" x="2473325" y="3633788"/>
          <p14:tracePt t="88995" x="2312988" y="3608388"/>
          <p14:tracePt t="89012" x="2241550" y="3598863"/>
          <p14:tracePt t="89029" x="2179638" y="3589338"/>
          <p14:tracePt t="89045" x="2089150" y="3554413"/>
          <p14:tracePt t="89062" x="2062163" y="3544888"/>
          <p14:tracePt t="89079" x="2027238" y="3536950"/>
          <p14:tracePt t="89096" x="1990725" y="3509963"/>
          <p14:tracePt t="89112" x="1965325" y="3500438"/>
          <p14:tracePt t="89129" x="1946275" y="3482975"/>
          <p14:tracePt t="89146" x="1938338" y="3473450"/>
          <p14:tracePt t="89162" x="1919288" y="3455988"/>
          <p14:tracePt t="89178" x="1919288" y="3438525"/>
          <p14:tracePt t="89195" x="1911350" y="3429000"/>
          <p14:tracePt t="89212" x="1911350" y="3402013"/>
          <p14:tracePt t="89229" x="1911350" y="3375025"/>
          <p14:tracePt t="89246" x="1919288" y="3367088"/>
          <p14:tracePt t="89263" x="2036763" y="3295650"/>
          <p14:tracePt t="89280" x="2125663" y="3251200"/>
          <p14:tracePt t="89297" x="2251075" y="3224213"/>
          <p14:tracePt t="89313" x="2500313" y="3170238"/>
          <p14:tracePt t="89330" x="2616200" y="3160713"/>
          <p14:tracePt t="89347" x="2741613" y="3143250"/>
          <p14:tracePt t="89364" x="3000375" y="3143250"/>
          <p14:tracePt t="89380" x="3125788" y="3143250"/>
          <p14:tracePt t="89397" x="3259138" y="3143250"/>
          <p14:tracePt t="89414" x="3446463" y="3143250"/>
          <p14:tracePt t="89431" x="3517900" y="3143250"/>
          <p14:tracePt t="89447" x="3571875" y="3143250"/>
          <p14:tracePt t="89464" x="3625850" y="3152775"/>
          <p14:tracePt t="89481" x="3643313" y="3160713"/>
          <p14:tracePt t="89498" x="3670300" y="3170238"/>
          <p14:tracePt t="89514" x="3679825" y="3179763"/>
          <p14:tracePt t="89531" x="3687763" y="3187700"/>
          <p14:tracePt t="89564" x="3697288" y="3197225"/>
          <p14:tracePt t="114322" x="3687763" y="3197225"/>
          <p14:tracePt t="114334" x="3660775" y="3187700"/>
          <p14:tracePt t="114348" x="3589338" y="3170238"/>
          <p14:tracePt t="114360" x="3394075" y="3125788"/>
          <p14:tracePt t="114377" x="2919413" y="3000375"/>
          <p14:tracePt t="114394" x="2357438" y="2847975"/>
          <p14:tracePt t="114411" x="1322388" y="2571750"/>
          <p14:tracePt t="114427" x="847725" y="2419350"/>
          <p14:tracePt t="114444" x="347663" y="2259013"/>
          <p14:tracePt t="120154" x="4394200" y="3822700"/>
          <p14:tracePt t="120167" x="4313238" y="3768725"/>
          <p14:tracePt t="120180" x="3990975" y="3562350"/>
          <p14:tracePt t="120192" x="3286125" y="3133725"/>
          <p14:tracePt t="120205" x="2428875" y="2633663"/>
          <p14:tracePt t="120220" x="1758950" y="2232025"/>
          <p14:tracePt t="120236" x="1276350" y="1990725"/>
          <p14:tracePt t="120253" x="919163" y="1812925"/>
          <p14:tracePt t="120270" x="347663" y="1544638"/>
          <p14:tracePt t="120287" x="61913" y="14192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A7B3-9E44-4D32-9F61-8A82AD6C75EB}" type="datetime1">
              <a:rPr lang="en-US" smtClean="0"/>
              <a:t>1/6/2022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13</a:t>
            </a:fld>
            <a:endParaRPr lang="ar-SA"/>
          </a:p>
        </p:txBody>
      </p:sp>
      <p:sp>
        <p:nvSpPr>
          <p:cNvPr id="5" name="TextBox 1"/>
          <p:cNvSpPr txBox="1"/>
          <p:nvPr/>
        </p:nvSpPr>
        <p:spPr>
          <a:xfrm>
            <a:off x="2857488" y="357166"/>
            <a:ext cx="3071834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742950" indent="-742950" algn="ctr" rtl="0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Analogies</a:t>
            </a:r>
            <a:endParaRPr lang="ar-IQ" sz="2800" b="1" dirty="0">
              <a:solidFill>
                <a:srgbClr val="C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55576" y="1310044"/>
            <a:ext cx="7931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Analogies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used to understand the physical aspects of the body. </a:t>
            </a:r>
          </a:p>
          <a:p>
            <a:pPr algn="l" rt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describe and explain phenomena that can't experience directly physicists employ models, using different types for different aims.</a:t>
            </a:r>
            <a:endParaRPr lang="ar-S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833" y="3322743"/>
            <a:ext cx="3048000" cy="304800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73276" y="4738998"/>
            <a:ext cx="5517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model of lung and chest wall</a:t>
            </a:r>
            <a:endParaRPr lang="ar-S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صوت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7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089"/>
    </mc:Choice>
    <mc:Fallback xmlns="">
      <p:transition advTm="125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2286" x="4983163" y="3840163"/>
          <p14:tracePt t="2303" x="4894263" y="3786188"/>
          <p14:tracePt t="2320" x="4705350" y="3679825"/>
          <p14:tracePt t="2337" x="4340225" y="3465513"/>
          <p14:tracePt t="2353" x="3633788" y="3071813"/>
          <p14:tracePt t="2370" x="3438525" y="2973388"/>
          <p14:tracePt t="2386" x="3313113" y="2901950"/>
          <p14:tracePt t="2404" x="3160713" y="2776538"/>
          <p14:tracePt t="2420" x="3116263" y="2732088"/>
          <p14:tracePt t="2437" x="3081338" y="2697163"/>
          <p14:tracePt t="2454" x="3027363" y="2643188"/>
          <p14:tracePt t="2471" x="3009900" y="2633663"/>
          <p14:tracePt t="2487" x="3009900" y="2616200"/>
          <p14:tracePt t="2504" x="3000375" y="2598738"/>
          <p14:tracePt t="2521" x="2990850" y="2581275"/>
          <p14:tracePt t="2537" x="2990850" y="2562225"/>
          <p14:tracePt t="2554" x="2990850" y="2554288"/>
          <p14:tracePt t="2571" x="2973388" y="2509838"/>
          <p14:tracePt t="2588" x="2973388" y="2482850"/>
          <p14:tracePt t="2605" x="2973388" y="2446338"/>
          <p14:tracePt t="2621" x="2973388" y="2401888"/>
          <p14:tracePt t="2638" x="2973388" y="2374900"/>
          <p14:tracePt t="2655" x="2973388" y="2347913"/>
          <p14:tracePt t="2672" x="2973388" y="2295525"/>
          <p14:tracePt t="2689" x="2982913" y="2268538"/>
          <p14:tracePt t="2705" x="2990850" y="2232025"/>
          <p14:tracePt t="2722" x="3017838" y="2197100"/>
          <p14:tracePt t="2739" x="3027363" y="2170113"/>
          <p14:tracePt t="2755" x="3044825" y="2170113"/>
          <p14:tracePt t="2772" x="3071813" y="2152650"/>
          <p14:tracePt t="2789" x="3098800" y="2143125"/>
          <p14:tracePt t="2806" x="3108325" y="2133600"/>
          <p14:tracePt t="2822" x="3160713" y="2116138"/>
          <p14:tracePt t="2839" x="3205163" y="2098675"/>
          <p14:tracePt t="2856" x="3241675" y="2098675"/>
          <p14:tracePt t="2873" x="3303588" y="2071688"/>
          <p14:tracePt t="2889" x="3330575" y="2062163"/>
          <p14:tracePt t="2905" x="3348038" y="2062163"/>
          <p14:tracePt t="2922" x="3357563" y="2054225"/>
          <p14:tracePt t="2998" x="3367088" y="2054225"/>
          <p14:tracePt t="3010" x="3367088" y="2044700"/>
          <p14:tracePt t="3036" x="3375025" y="2044700"/>
          <p14:tracePt t="3086" x="3384550" y="2044700"/>
          <p14:tracePt t="3112" x="3402013" y="2044700"/>
          <p14:tracePt t="3124" x="3411538" y="2044700"/>
          <p14:tracePt t="3137" x="3429000" y="2036763"/>
          <p14:tracePt t="3149" x="3465513" y="2036763"/>
          <p14:tracePt t="3162" x="3509963" y="2027238"/>
          <p14:tracePt t="3174" x="3554413" y="2027238"/>
          <p14:tracePt t="3191" x="3616325" y="2017713"/>
          <p14:tracePt t="3208" x="3679825" y="2009775"/>
          <p14:tracePt t="3226" x="3857625" y="2000250"/>
          <p14:tracePt t="3241" x="3956050" y="1982788"/>
          <p14:tracePt t="3258" x="4037013" y="1982788"/>
          <p14:tracePt t="3275" x="4108450" y="1982788"/>
          <p14:tracePt t="3291" x="4224338" y="1982788"/>
          <p14:tracePt t="3308" x="4268788" y="1982788"/>
          <p14:tracePt t="3325" x="4322763" y="1982788"/>
          <p14:tracePt t="3327" x="4367213" y="1982788"/>
          <p14:tracePt t="3341" x="4411663" y="1982788"/>
          <p14:tracePt t="3358" x="4456113" y="1982788"/>
          <p14:tracePt t="3375" x="4491038" y="1982788"/>
          <p14:tracePt t="3392" x="4581525" y="1982788"/>
          <p14:tracePt t="3409" x="4598988" y="1982788"/>
          <p14:tracePt t="3425" x="4633913" y="1982788"/>
          <p14:tracePt t="3794" x="4643438" y="1982788"/>
          <p14:tracePt t="3807" x="4660900" y="1982788"/>
          <p14:tracePt t="3819" x="4687888" y="1982788"/>
          <p14:tracePt t="3832" x="4724400" y="1982788"/>
          <p14:tracePt t="3845" x="4786313" y="1982788"/>
          <p14:tracePt t="3861" x="4848225" y="1973263"/>
          <p14:tracePt t="3878" x="4919663" y="1965325"/>
          <p14:tracePt t="3895" x="5072063" y="1965325"/>
          <p14:tracePt t="3911" x="5108575" y="1965325"/>
          <p14:tracePt t="3928" x="5143500" y="1965325"/>
          <p14:tracePt t="3945" x="5214938" y="1965325"/>
          <p14:tracePt t="3962" x="5241925" y="1965325"/>
          <p14:tracePt t="3978" x="5268913" y="1965325"/>
          <p14:tracePt t="3995" x="5295900" y="1965325"/>
          <p14:tracePt t="4012" x="5340350" y="1965325"/>
          <p14:tracePt t="4029" x="5367338" y="1965325"/>
          <p14:tracePt t="4045" x="5394325" y="1965325"/>
          <p14:tracePt t="4062" x="5438775" y="1965325"/>
          <p14:tracePt t="4079" x="5491163" y="1955800"/>
          <p14:tracePt t="4096" x="5527675" y="1955800"/>
          <p14:tracePt t="4112" x="5661025" y="1955800"/>
          <p14:tracePt t="4129" x="5724525" y="1955800"/>
          <p14:tracePt t="4146" x="5822950" y="1955800"/>
          <p14:tracePt t="4163" x="5983288" y="1955800"/>
          <p14:tracePt t="4179" x="6062663" y="1955800"/>
          <p14:tracePt t="4196" x="6126163" y="1955800"/>
          <p14:tracePt t="4213" x="6232525" y="1955800"/>
          <p14:tracePt t="4230" x="6286500" y="1955800"/>
          <p14:tracePt t="4246" x="6340475" y="1955800"/>
          <p14:tracePt t="4263" x="6446838" y="1955800"/>
          <p14:tracePt t="4280" x="6483350" y="1955800"/>
          <p14:tracePt t="4297" x="6537325" y="1955800"/>
          <p14:tracePt t="4313" x="6581775" y="1955800"/>
          <p14:tracePt t="4330" x="6608763" y="1955800"/>
          <p14:tracePt t="4347" x="6616700" y="1955800"/>
          <p14:tracePt t="4364" x="6653213" y="1955800"/>
          <p14:tracePt t="4380" x="6670675" y="1955800"/>
          <p14:tracePt t="4397" x="6680200" y="1955800"/>
          <p14:tracePt t="4414" x="6688138" y="1955800"/>
          <p14:tracePt t="5285" x="6697663" y="1955800"/>
          <p14:tracePt t="7712" x="6705600" y="1955800"/>
          <p14:tracePt t="7724" x="6715125" y="1955800"/>
          <p14:tracePt t="7737" x="6724650" y="1955800"/>
          <p14:tracePt t="7750" x="6732588" y="1955800"/>
          <p14:tracePt t="7764" x="6751638" y="1955800"/>
          <p14:tracePt t="7782" x="6777038" y="1955800"/>
          <p14:tracePt t="7798" x="6796088" y="1955800"/>
          <p14:tracePt t="7815" x="6840538" y="1965325"/>
          <p14:tracePt t="7832" x="6867525" y="1965325"/>
          <p14:tracePt t="7849" x="6884988" y="1965325"/>
          <p14:tracePt t="7865" x="6911975" y="1965325"/>
          <p14:tracePt t="7882" x="6919913" y="1973263"/>
          <p14:tracePt t="7927" x="6929438" y="1973263"/>
          <p14:tracePt t="7978" x="6938963" y="1973263"/>
          <p14:tracePt t="7990" x="6946900" y="1973263"/>
          <p14:tracePt t="8015" x="6956425" y="1973263"/>
          <p14:tracePt t="8041" x="6965950" y="1973263"/>
          <p14:tracePt t="8053" x="6965950" y="1982788"/>
          <p14:tracePt t="8065" x="6973888" y="1982788"/>
          <p14:tracePt t="8079" x="6983413" y="1982788"/>
          <p14:tracePt t="8091" x="6983413" y="1990725"/>
          <p14:tracePt t="8103" x="6991350" y="1990725"/>
          <p14:tracePt t="8117" x="6991350" y="2000250"/>
          <p14:tracePt t="8133" x="7000875" y="2000250"/>
          <p14:tracePt t="8150" x="7010400" y="2017713"/>
          <p14:tracePt t="8167" x="7010400" y="2036763"/>
          <p14:tracePt t="8183" x="7018338" y="2062163"/>
          <p14:tracePt t="8200" x="7027863" y="2081213"/>
          <p14:tracePt t="8217" x="7027863" y="2116138"/>
          <p14:tracePt t="8234" x="7027863" y="2143125"/>
          <p14:tracePt t="8250" x="7027863" y="2170113"/>
          <p14:tracePt t="8267" x="6991350" y="2224088"/>
          <p14:tracePt t="8284" x="6973888" y="2259013"/>
          <p14:tracePt t="8301" x="6946900" y="2286000"/>
          <p14:tracePt t="8318" x="6911975" y="2357438"/>
          <p14:tracePt t="8334" x="6894513" y="2384425"/>
          <p14:tracePt t="8351" x="6867525" y="2401888"/>
          <p14:tracePt t="8369" x="6848475" y="2438400"/>
          <p14:tracePt t="8385" x="6840538" y="2455863"/>
          <p14:tracePt t="8401" x="6840538" y="2465388"/>
          <p14:tracePt t="8418" x="6831013" y="2465388"/>
          <p14:tracePt t="8435" x="6823075" y="2482850"/>
          <p14:tracePt t="8452" x="6823075" y="2490788"/>
          <p14:tracePt t="8470" x="6813550" y="2509838"/>
          <p14:tracePt t="8485" x="6813550" y="2517775"/>
          <p14:tracePt t="8508" x="6813550" y="2527300"/>
          <p14:tracePt t="8520" x="6813550" y="2536825"/>
          <p14:tracePt t="8546" x="6813550" y="2544763"/>
          <p14:tracePt t="9090" x="6823075" y="2544763"/>
          <p14:tracePt t="9102" x="6831013" y="2544763"/>
          <p14:tracePt t="9114" x="6840538" y="2544763"/>
          <p14:tracePt t="9127" x="6858000" y="2544763"/>
          <p14:tracePt t="9140" x="6875463" y="2544763"/>
          <p14:tracePt t="9155" x="6884988" y="2544763"/>
          <p14:tracePt t="9172" x="6902450" y="2544763"/>
          <p14:tracePt t="9189" x="6919913" y="2544763"/>
          <p14:tracePt t="9206" x="6938963" y="2544763"/>
          <p14:tracePt t="9222" x="6956425" y="2544763"/>
          <p14:tracePt t="9240" x="6973888" y="2544763"/>
          <p14:tracePt t="9278" x="6983413" y="2544763"/>
          <p14:tracePt t="10467" x="6983413" y="2554288"/>
          <p14:tracePt t="10480" x="6965950" y="2562225"/>
          <p14:tracePt t="10492" x="6919913" y="2581275"/>
          <p14:tracePt t="10505" x="6858000" y="2616200"/>
          <p14:tracePt t="10517" x="6732588" y="2705100"/>
          <p14:tracePt t="10530" x="6581775" y="2822575"/>
          <p14:tracePt t="10546" x="6419850" y="2938463"/>
          <p14:tracePt t="10563" x="6303963" y="3009900"/>
          <p14:tracePt t="10579" x="6215063" y="3062288"/>
          <p14:tracePt t="10596" x="6108700" y="3133725"/>
          <p14:tracePt t="10613" x="6072188" y="3152775"/>
          <p14:tracePt t="10630" x="6054725" y="3179763"/>
          <p14:tracePt t="10646" x="6018213" y="3197225"/>
          <p14:tracePt t="10663" x="6010275" y="3197225"/>
          <p14:tracePt t="10680" x="5991225" y="3214688"/>
          <p14:tracePt t="10697" x="5965825" y="3232150"/>
          <p14:tracePt t="10713" x="5929313" y="3251200"/>
          <p14:tracePt t="10730" x="5902325" y="3268663"/>
          <p14:tracePt t="10747" x="5848350" y="3303588"/>
          <p14:tracePt t="10764" x="5822950" y="3313113"/>
          <p14:tracePt t="10780" x="5795963" y="3330575"/>
          <p14:tracePt t="10797" x="5759450" y="3367088"/>
          <p14:tracePt t="10814" x="5741988" y="3375025"/>
          <p14:tracePt t="10831" x="5732463" y="3375025"/>
          <p14:tracePt t="10848" x="5724525" y="3384550"/>
          <p14:tracePt t="10864" x="5715000" y="3384550"/>
          <p14:tracePt t="10897" x="5715000" y="3394075"/>
          <p14:tracePt t="32570" x="5715000" y="3384550"/>
          <p14:tracePt t="32595" x="5715000" y="3375025"/>
          <p14:tracePt t="32608" x="5715000" y="3367088"/>
          <p14:tracePt t="32646" x="5715000" y="3357563"/>
          <p14:tracePt t="32684" x="5715000" y="3348038"/>
          <p14:tracePt t="32709" x="5705475" y="3340100"/>
          <p14:tracePt t="32721" x="5697538" y="3340100"/>
          <p14:tracePt t="32734" x="5680075" y="3330575"/>
          <p14:tracePt t="32747" x="5626100" y="3295650"/>
          <p14:tracePt t="32762" x="5562600" y="3268663"/>
          <p14:tracePt t="32778" x="5465763" y="3205163"/>
          <p14:tracePt t="32795" x="5375275" y="3160713"/>
          <p14:tracePt t="32812" x="5214938" y="3089275"/>
          <p14:tracePt t="32829" x="5143500" y="3062288"/>
          <p14:tracePt t="32845" x="5081588" y="3036888"/>
          <p14:tracePt t="32862" x="4965700" y="2990850"/>
          <p14:tracePt t="32879" x="4919663" y="2973388"/>
          <p14:tracePt t="32896" x="4875213" y="2965450"/>
          <p14:tracePt t="32912" x="4803775" y="2938463"/>
          <p14:tracePt t="32929" x="4759325" y="2928938"/>
          <p14:tracePt t="32946" x="4732338" y="2928938"/>
          <p14:tracePt t="32963" x="4652963" y="2928938"/>
          <p14:tracePt t="32979" x="4589463" y="2928938"/>
          <p14:tracePt t="32996" x="4510088" y="2928938"/>
          <p14:tracePt t="33013" x="4330700" y="2919413"/>
          <p14:tracePt t="33030" x="4268788" y="2894013"/>
          <p14:tracePt t="33047" x="4205288" y="2894013"/>
          <p14:tracePt t="33063" x="4133850" y="2874963"/>
          <p14:tracePt t="33080" x="4108450" y="2867025"/>
          <p14:tracePt t="33097" x="4062413" y="2857500"/>
          <p14:tracePt t="33113" x="4010025" y="2847975"/>
          <p14:tracePt t="33130" x="3983038" y="2840038"/>
          <p14:tracePt t="33147" x="3965575" y="2830513"/>
          <p14:tracePt t="33164" x="3919538" y="2822575"/>
          <p14:tracePt t="33181" x="3902075" y="2822575"/>
          <p14:tracePt t="33197" x="3894138" y="2822575"/>
          <p14:tracePt t="33214" x="3875088" y="2813050"/>
          <p14:tracePt t="33231" x="3867150" y="2803525"/>
          <p14:tracePt t="33252" x="3857625" y="2803525"/>
          <p14:tracePt t="33265" x="3848100" y="2803525"/>
          <p14:tracePt t="33708" x="3848100" y="2795588"/>
          <p14:tracePt t="33745" x="3848100" y="2786063"/>
          <p14:tracePt t="33758" x="3848100" y="2776538"/>
          <p14:tracePt t="33783" x="3848100" y="2768600"/>
          <p14:tracePt t="33796" x="3848100" y="2759075"/>
          <p14:tracePt t="33809" x="3848100" y="2751138"/>
          <p14:tracePt t="33821" x="3848100" y="2741613"/>
          <p14:tracePt t="33847" x="3848100" y="2724150"/>
          <p14:tracePt t="33859" x="3848100" y="2714625"/>
          <p14:tracePt t="33872" x="3848100" y="2697163"/>
          <p14:tracePt t="33885" x="3848100" y="2687638"/>
          <p14:tracePt t="33901" x="3848100" y="2670175"/>
          <p14:tracePt t="33918" x="3848100" y="2652713"/>
          <p14:tracePt t="33934" x="3848100" y="2625725"/>
          <p14:tracePt t="33951" x="3848100" y="2608263"/>
          <p14:tracePt t="33968" x="3867150" y="2571750"/>
          <p14:tracePt t="33986" x="3911600" y="2509838"/>
          <p14:tracePt t="34001" x="3938588" y="2482850"/>
          <p14:tracePt t="34018" x="3973513" y="2446338"/>
          <p14:tracePt t="34035" x="3990975" y="2419350"/>
          <p14:tracePt t="34052" x="4027488" y="2401888"/>
          <p14:tracePt t="34068" x="4037013" y="2401888"/>
          <p14:tracePt t="34085" x="4037013" y="2393950"/>
          <p14:tracePt t="34102" x="4071938" y="2384425"/>
          <p14:tracePt t="34119" x="4098925" y="2384425"/>
          <p14:tracePt t="34135" x="4125913" y="2374900"/>
          <p14:tracePt t="34152" x="4179888" y="2357438"/>
          <p14:tracePt t="34169" x="4214813" y="2347913"/>
          <p14:tracePt t="34186" x="4232275" y="2347913"/>
          <p14:tracePt t="34202" x="4268788" y="2339975"/>
          <p14:tracePt t="34219" x="4295775" y="2322513"/>
          <p14:tracePt t="34236" x="4322763" y="2322513"/>
          <p14:tracePt t="34253" x="4375150" y="2312988"/>
          <p14:tracePt t="34269" x="4402138" y="2295525"/>
          <p14:tracePt t="34286" x="4446588" y="2286000"/>
          <p14:tracePt t="34303" x="4500563" y="2276475"/>
          <p14:tracePt t="34320" x="4510088" y="2276475"/>
          <p14:tracePt t="34336" x="4527550" y="2268538"/>
          <p14:tracePt t="34353" x="4562475" y="2259013"/>
          <p14:tracePt t="34370" x="4581525" y="2251075"/>
          <p14:tracePt t="34387" x="4598988" y="2251075"/>
          <p14:tracePt t="34403" x="4633913" y="2241550"/>
          <p14:tracePt t="34420" x="4652963" y="2232025"/>
          <p14:tracePt t="34437" x="4679950" y="2224088"/>
          <p14:tracePt t="34454" x="4724400" y="2214563"/>
          <p14:tracePt t="34470" x="4741863" y="2205038"/>
          <p14:tracePt t="34487" x="4776788" y="2197100"/>
          <p14:tracePt t="34503" x="4822825" y="2170113"/>
          <p14:tracePt t="34520" x="4840288" y="2160588"/>
          <p14:tracePt t="34537" x="4857750" y="2160588"/>
          <p14:tracePt t="34554" x="4894263" y="2133600"/>
          <p14:tracePt t="34571" x="4911725" y="2133600"/>
          <p14:tracePt t="34588" x="4911725" y="2125663"/>
          <p14:tracePt t="34604" x="4929188" y="2125663"/>
          <p14:tracePt t="34655" x="4938713" y="2125663"/>
          <p14:tracePt t="77415" x="4919663" y="2125663"/>
          <p14:tracePt t="77428" x="4875213" y="2125663"/>
          <p14:tracePt t="77440" x="4724400" y="2125663"/>
          <p14:tracePt t="77453" x="4251325" y="2152650"/>
          <p14:tracePt t="77465" x="3598863" y="2214563"/>
          <p14:tracePt t="77478" x="3017838" y="2303463"/>
          <p14:tracePt t="77494" x="2509838" y="2393950"/>
          <p14:tracePt t="77511" x="2062163" y="2482850"/>
          <p14:tracePt t="77527" x="1625600" y="2571750"/>
          <p14:tracePt t="77545" x="973138" y="2679700"/>
          <p14:tracePt t="77561" x="785813" y="2724150"/>
          <p14:tracePt t="77578" x="660400" y="2751138"/>
          <p14:tracePt t="77845" x="652463" y="2751138"/>
          <p14:tracePt t="77858" x="642938" y="2751138"/>
          <p14:tracePt t="77870" x="561975" y="2687638"/>
          <p14:tracePt t="77883" x="312738" y="2473325"/>
          <p14:tracePt t="86605" x="4786313" y="3848100"/>
          <p14:tracePt t="86622" x="4724400" y="3848100"/>
          <p14:tracePt t="86639" x="4652963" y="3867150"/>
          <p14:tracePt t="86656" x="4527550" y="3911600"/>
          <p14:tracePt t="86673" x="4010025" y="4125913"/>
          <p14:tracePt t="86689" x="3795713" y="4224338"/>
          <p14:tracePt t="86706" x="3625850" y="4313238"/>
          <p14:tracePt t="86720" x="3490913" y="4384675"/>
          <p14:tracePt t="86739" x="3286125" y="4473575"/>
          <p14:tracePt t="86756" x="3205163" y="4518025"/>
          <p14:tracePt t="86770" x="3143250" y="4572000"/>
          <p14:tracePt t="86789" x="3000375" y="4643438"/>
          <p14:tracePt t="86806" x="2919413" y="4697413"/>
          <p14:tracePt t="86823" x="2840038" y="4741863"/>
          <p14:tracePt t="86840" x="2714625" y="4822825"/>
          <p14:tracePt t="86857" x="2687638" y="4848225"/>
          <p14:tracePt t="86874" x="2643188" y="4884738"/>
          <p14:tracePt t="86890" x="2554288" y="4965700"/>
          <p14:tracePt t="86907" x="2517775" y="5000625"/>
          <p14:tracePt t="86921" x="2465388" y="5037138"/>
          <p14:tracePt t="86940" x="2393950" y="5116513"/>
          <p14:tracePt t="86957" x="2374900" y="5133975"/>
          <p14:tracePt t="86971" x="2357438" y="5153025"/>
          <p14:tracePt t="86990" x="2312988" y="5187950"/>
          <p14:tracePt t="87007" x="2295525" y="5214938"/>
          <p14:tracePt t="87024" x="2276475" y="5224463"/>
          <p14:tracePt t="87041" x="2232025" y="5259388"/>
          <p14:tracePt t="87057" x="2214563" y="5276850"/>
          <p14:tracePt t="87074" x="2197100" y="5295900"/>
          <p14:tracePt t="87091" x="2160588" y="5313363"/>
          <p14:tracePt t="87108" x="2143125" y="5330825"/>
          <p14:tracePt t="87125" x="2116138" y="5340350"/>
          <p14:tracePt t="87141" x="2081213" y="5367338"/>
          <p14:tracePt t="87158" x="2054225" y="5375275"/>
          <p14:tracePt t="87175" x="2036763" y="5394325"/>
          <p14:tracePt t="87189" x="2027238" y="5402263"/>
          <p14:tracePt t="87208" x="1965325" y="5429250"/>
          <p14:tracePt t="87225" x="1946275" y="5429250"/>
          <p14:tracePt t="87242" x="1893888" y="5446713"/>
          <p14:tracePt t="87269" x="1857375" y="5456238"/>
          <p14:tracePt t="87288" x="1847850" y="5456238"/>
          <p14:tracePt t="87320" x="1812925" y="5456238"/>
          <p14:tracePt t="87329" x="1803400" y="5456238"/>
          <p14:tracePt t="87342" x="1795463" y="5456238"/>
          <p14:tracePt t="87356" x="1785938" y="5456238"/>
          <p14:tracePt t="87373" x="1776413" y="5456238"/>
          <p14:tracePt t="87392" x="1768475" y="5456238"/>
          <p14:tracePt t="87406" x="1758950" y="5456238"/>
          <p14:tracePt t="87430" x="1751013" y="5456238"/>
          <p14:tracePt t="87493" x="1741488" y="5456238"/>
          <p14:tracePt t="87519" x="1731963" y="5456238"/>
          <p14:tracePt t="87544" x="1731963" y="5446713"/>
          <p14:tracePt t="87582" x="1731963" y="5438775"/>
          <p14:tracePt t="87620" x="1741488" y="5429250"/>
          <p14:tracePt t="87633" x="1751013" y="5419725"/>
          <p14:tracePt t="87645" x="1768475" y="5411788"/>
          <p14:tracePt t="87658" x="1822450" y="5394325"/>
          <p14:tracePt t="87674" x="1893888" y="5367338"/>
          <p14:tracePt t="87691" x="1973263" y="5340350"/>
          <p14:tracePt t="87708" x="2098675" y="5295900"/>
          <p14:tracePt t="87725" x="2143125" y="5286375"/>
          <p14:tracePt t="87741" x="2179638" y="5276850"/>
          <p14:tracePt t="87758" x="2276475" y="5241925"/>
          <p14:tracePt t="87775" x="2330450" y="5224463"/>
          <p14:tracePt t="87792" x="2366963" y="5214938"/>
          <p14:tracePt t="87809" x="2446338" y="5197475"/>
          <p14:tracePt t="87825" x="2465388" y="5197475"/>
          <p14:tracePt t="87842" x="2490788" y="5187950"/>
          <p14:tracePt t="87859" x="2527300" y="5180013"/>
          <p14:tracePt t="87876" x="2581275" y="5180013"/>
          <p14:tracePt t="87892" x="2616200" y="5180013"/>
          <p14:tracePt t="87909" x="2660650" y="5170488"/>
          <p14:tracePt t="87926" x="2741613" y="5160963"/>
          <p14:tracePt t="87942" x="2776538" y="5160963"/>
          <p14:tracePt t="87959" x="2803525" y="5160963"/>
          <p14:tracePt t="87976" x="2884488" y="5160963"/>
          <p14:tracePt t="87993" x="2928938" y="5160963"/>
          <p14:tracePt t="88010" x="2982913" y="5160963"/>
          <p14:tracePt t="88026" x="3071813" y="5160963"/>
          <p14:tracePt t="88044" x="3108325" y="5160963"/>
          <p14:tracePt t="88060" x="3143250" y="5160963"/>
          <p14:tracePt t="88062" x="3160713" y="5160963"/>
          <p14:tracePt t="88076" x="3179763" y="5160963"/>
          <p14:tracePt t="88093" x="3214688" y="5160963"/>
          <p14:tracePt t="88110" x="3232150" y="5160963"/>
          <p14:tracePt t="88127" x="3268663" y="5160963"/>
          <p14:tracePt t="88144" x="3295650" y="5160963"/>
          <p14:tracePt t="88160" x="3322638" y="5160963"/>
          <p14:tracePt t="88177" x="3367088" y="5160963"/>
          <p14:tracePt t="88194" x="3384550" y="5160963"/>
          <p14:tracePt t="88211" x="3402013" y="5160963"/>
          <p14:tracePt t="88227" x="3419475" y="5160963"/>
          <p14:tracePt t="88244" x="3429000" y="5160963"/>
          <p14:tracePt t="88261" x="3438525" y="5160963"/>
          <p14:tracePt t="88278" x="3465513" y="5160963"/>
          <p14:tracePt t="88294" x="3473450" y="5160963"/>
          <p14:tracePt t="88311" x="3482975" y="5160963"/>
          <p14:tracePt t="88328" x="3500438" y="5160963"/>
          <p14:tracePt t="88344" x="3517900" y="5160963"/>
          <p14:tracePt t="88361" x="3536950" y="5160963"/>
          <p14:tracePt t="88378" x="3589338" y="5160963"/>
          <p14:tracePt t="88395" x="3616325" y="5160963"/>
          <p14:tracePt t="88412" x="3643313" y="5170488"/>
          <p14:tracePt t="88428" x="3714750" y="5170488"/>
          <p14:tracePt t="88445" x="3741738" y="5180013"/>
          <p14:tracePt t="88462" x="3768725" y="5180013"/>
          <p14:tracePt t="88479" x="3848100" y="5197475"/>
          <p14:tracePt t="88495" x="3875088" y="5197475"/>
          <p14:tracePt t="88512" x="3919538" y="5214938"/>
          <p14:tracePt t="88529" x="3973513" y="5214938"/>
          <p14:tracePt t="88546" x="3983038" y="5214938"/>
          <p14:tracePt t="88562" x="3990975" y="5214938"/>
          <p14:tracePt t="88857" x="4000500" y="5214938"/>
          <p14:tracePt t="88870" x="4027488" y="5214938"/>
          <p14:tracePt t="88883" x="4071938" y="5214938"/>
          <p14:tracePt t="88896" x="4125913" y="5214938"/>
          <p14:tracePt t="88908" x="4170363" y="5214938"/>
          <p14:tracePt t="88921" x="4205288" y="5214938"/>
          <p14:tracePt t="88933" x="4232275" y="5214938"/>
          <p14:tracePt t="88948" x="4259263" y="5214938"/>
          <p14:tracePt t="88965" x="4276725" y="5214938"/>
          <p14:tracePt t="88981" x="4303713" y="5214938"/>
          <p14:tracePt t="88998" x="4375150" y="5214938"/>
          <p14:tracePt t="89015" x="4419600" y="5214938"/>
          <p14:tracePt t="89032" x="4456113" y="5214938"/>
          <p14:tracePt t="89048" x="4518025" y="5214938"/>
          <p14:tracePt t="89065" x="4545013" y="5214938"/>
          <p14:tracePt t="89082" x="4562475" y="5214938"/>
          <p14:tracePt t="89099" x="4598988" y="5214938"/>
          <p14:tracePt t="89115" x="4608513" y="5214938"/>
          <p14:tracePt t="89132" x="4625975" y="5214938"/>
          <p14:tracePt t="89149" x="4670425" y="5214938"/>
          <p14:tracePt t="89166" x="4697413" y="5214938"/>
          <p14:tracePt t="89182" x="4714875" y="5224463"/>
          <p14:tracePt t="89199" x="4768850" y="5224463"/>
          <p14:tracePt t="89216" x="4795838" y="5224463"/>
          <p14:tracePt t="89233" x="4822825" y="5232400"/>
          <p14:tracePt t="89249" x="4911725" y="5241925"/>
          <p14:tracePt t="89266" x="4965700" y="5251450"/>
          <p14:tracePt t="89283" x="5018088" y="5251450"/>
          <p14:tracePt t="89300" x="5089525" y="5259388"/>
          <p14:tracePt t="89316" x="5143500" y="5259388"/>
          <p14:tracePt t="89333" x="5197475" y="5259388"/>
          <p14:tracePt t="89350" x="5276850" y="5259388"/>
          <p14:tracePt t="89367" x="5330825" y="5259388"/>
          <p14:tracePt t="89383" x="5348288" y="5259388"/>
          <p14:tracePt t="89400" x="5394325" y="5259388"/>
          <p14:tracePt t="89416" x="5411788" y="5259388"/>
          <p14:tracePt t="89433" x="5429250" y="5259388"/>
          <p14:tracePt t="89450" x="5438775" y="5259388"/>
          <p14:tracePt t="89467" x="5465763" y="5268913"/>
          <p14:tracePt t="89489" x="5483225" y="5268913"/>
          <p14:tracePt t="89514" x="5491163" y="5268913"/>
          <p14:tracePt t="89540" x="5500688" y="5268913"/>
          <p14:tracePt t="89578" x="5510213" y="5268913"/>
          <p14:tracePt t="91310" x="5510213" y="5259388"/>
          <p14:tracePt t="91323" x="5510213" y="5251450"/>
          <p14:tracePt t="91335" x="5510213" y="5224463"/>
          <p14:tracePt t="91348" x="5510213" y="5197475"/>
          <p14:tracePt t="91360" x="5500688" y="5126038"/>
          <p14:tracePt t="91377" x="5465763" y="5010150"/>
          <p14:tracePt t="91394" x="5402263" y="4822825"/>
          <p14:tracePt t="91411" x="5241925" y="4411663"/>
          <p14:tracePt t="91427" x="5197475" y="4295775"/>
          <p14:tracePt t="91444" x="5160963" y="4205288"/>
          <p14:tracePt t="91461" x="5126038" y="4081463"/>
          <p14:tracePt t="91478" x="5108575" y="4017963"/>
          <p14:tracePt t="91494" x="5089525" y="3946525"/>
          <p14:tracePt t="91511" x="5072063" y="3857625"/>
          <p14:tracePt t="91528" x="5072063" y="3813175"/>
          <p14:tracePt t="91545" x="5072063" y="3751263"/>
          <p14:tracePt t="91561" x="5072063" y="3697288"/>
          <p14:tracePt t="91578" x="5072063" y="3625850"/>
          <p14:tracePt t="91595" x="5072063" y="3571875"/>
          <p14:tracePt t="91612" x="5072063" y="3536950"/>
          <p14:tracePt t="91628" x="5099050" y="3482975"/>
          <p14:tracePt t="91645" x="5133975" y="3455988"/>
          <p14:tracePt t="91662" x="5160963" y="3429000"/>
          <p14:tracePt t="91679" x="5268913" y="3357563"/>
          <p14:tracePt t="91695" x="5348288" y="3303588"/>
          <p14:tracePt t="91712" x="5438775" y="3268663"/>
          <p14:tracePt t="91729" x="5616575" y="3197225"/>
          <p14:tracePt t="91746" x="5715000" y="3170238"/>
          <p14:tracePt t="91762" x="5813425" y="3143250"/>
          <p14:tracePt t="91779" x="5991225" y="3125788"/>
          <p14:tracePt t="91796" x="6072188" y="3125788"/>
          <p14:tracePt t="91813" x="6153150" y="3125788"/>
          <p14:tracePt t="91829" x="6269038" y="3125788"/>
          <p14:tracePt t="91846" x="6323013" y="3125788"/>
          <p14:tracePt t="91863" x="6348413" y="3125788"/>
          <p14:tracePt t="91880" x="6438900" y="3152775"/>
          <p14:tracePt t="91896" x="6500813" y="3179763"/>
          <p14:tracePt t="91913" x="6581775" y="3241675"/>
          <p14:tracePt t="91930" x="6769100" y="3429000"/>
          <p14:tracePt t="91947" x="6911975" y="3633788"/>
          <p14:tracePt t="91964" x="7089775" y="3902075"/>
          <p14:tracePt t="91980" x="7304088" y="4438650"/>
          <p14:tracePt t="91997" x="7358063" y="4633913"/>
          <p14:tracePt t="92014" x="7367588" y="4759325"/>
          <p14:tracePt t="92030" x="7367588" y="4956175"/>
          <p14:tracePt t="92047" x="7367588" y="5037138"/>
          <p14:tracePt t="92064" x="7367588" y="5099050"/>
          <p14:tracePt t="92081" x="7313613" y="5224463"/>
          <p14:tracePt t="92097" x="7286625" y="5276850"/>
          <p14:tracePt t="92114" x="7269163" y="5303838"/>
          <p14:tracePt t="92131" x="7224713" y="5357813"/>
          <p14:tracePt t="92148" x="7215188" y="5384800"/>
          <p14:tracePt t="92164" x="7205663" y="5402263"/>
          <p14:tracePt t="92181" x="7188200" y="5429250"/>
          <p14:tracePt t="92198" x="7180263" y="5438775"/>
          <p14:tracePt t="92215" x="7180263" y="5446713"/>
          <p14:tracePt t="92232" x="7170738" y="5456238"/>
          <p14:tracePt t="92248" x="7161213" y="5456238"/>
          <p14:tracePt t="92269" x="7153275" y="5456238"/>
          <p14:tracePt t="93028" x="7153275" y="5446713"/>
          <p14:tracePt t="93040" x="7153275" y="5438775"/>
          <p14:tracePt t="93065" x="7153275" y="5429250"/>
          <p14:tracePt t="93091" x="7153275" y="5419725"/>
          <p14:tracePt t="93103" x="7153275" y="5411788"/>
          <p14:tracePt t="93116" x="7153275" y="5394325"/>
          <p14:tracePt t="93141" x="7153275" y="5384800"/>
          <p14:tracePt t="93154" x="7153275" y="5375275"/>
          <p14:tracePt t="93166" x="7153275" y="5367338"/>
          <p14:tracePt t="93179" x="7153275" y="5348288"/>
          <p14:tracePt t="93192" x="7153275" y="5340350"/>
          <p14:tracePt t="93204" x="7153275" y="5313363"/>
          <p14:tracePt t="93220" x="7161213" y="5295900"/>
          <p14:tracePt t="93237" x="7170738" y="5268913"/>
          <p14:tracePt t="93254" x="7170738" y="5259388"/>
          <p14:tracePt t="93270" x="7180263" y="5232400"/>
          <p14:tracePt t="93287" x="7188200" y="5214938"/>
          <p14:tracePt t="93304" x="7205663" y="5205413"/>
          <p14:tracePt t="93321" x="7205663" y="5187950"/>
          <p14:tracePt t="93337" x="7215188" y="5170488"/>
          <p14:tracePt t="93356" x="7224713" y="5153025"/>
          <p14:tracePt t="93371" x="7224713" y="5133975"/>
          <p14:tracePt t="93387" x="7224713" y="5108575"/>
          <p14:tracePt t="93404" x="7224713" y="5081588"/>
          <p14:tracePt t="93421" x="7188200" y="4991100"/>
          <p14:tracePt t="93438" x="7116763" y="4929188"/>
          <p14:tracePt t="93454" x="7027863" y="4840288"/>
          <p14:tracePt t="93472" x="6419850" y="4446588"/>
          <p14:tracePt t="93488" x="5983288" y="4251325"/>
          <p14:tracePt t="93505" x="5680075" y="4098925"/>
          <p14:tracePt t="93522" x="5375275" y="3983038"/>
          <p14:tracePt t="93538" x="5303838" y="3956050"/>
          <p14:tracePt t="93555" x="5259388" y="3929063"/>
          <p14:tracePt t="93572" x="5205413" y="3894138"/>
          <p14:tracePt t="93589" x="5180013" y="3867150"/>
          <p14:tracePt t="93605" x="5160963" y="3848100"/>
          <p14:tracePt t="93622" x="5126038" y="3795713"/>
          <p14:tracePt t="93639" x="5116513" y="3776663"/>
          <p14:tracePt t="93656" x="5108575" y="3751263"/>
          <p14:tracePt t="93672" x="5133975" y="3697288"/>
          <p14:tracePt t="93689" x="5214938" y="3670300"/>
          <p14:tracePt t="93706" x="5375275" y="3625850"/>
          <p14:tracePt t="93722" x="5830888" y="3554413"/>
          <p14:tracePt t="93739" x="6054725" y="3554413"/>
          <p14:tracePt t="93756" x="6259513" y="3554413"/>
          <p14:tracePt t="93773" x="6831013" y="3554413"/>
          <p14:tracePt t="93790" x="7180263" y="3562350"/>
          <p14:tracePt t="93807" x="7599363" y="3652838"/>
          <p14:tracePt t="93823" x="8242300" y="3946525"/>
          <p14:tracePt t="93840" x="8501063" y="4170363"/>
          <p14:tracePt t="93857" x="8724900" y="4429125"/>
          <p14:tracePt t="93874" x="9010650" y="5099050"/>
          <p14:tracePt t="93890" x="9055100" y="5384800"/>
          <p14:tracePt t="93907" x="9055100" y="5680075"/>
          <p14:tracePt t="93924" x="8894763" y="6180138"/>
          <p14:tracePt t="93940" x="8732838" y="6411913"/>
          <p14:tracePt t="94063" x="6634163" y="6483350"/>
          <p14:tracePt t="94076" x="6384925" y="6296025"/>
          <p14:tracePt t="94091" x="6215063" y="6134100"/>
          <p14:tracePt t="94108" x="6089650" y="5991225"/>
          <p14:tracePt t="94125" x="6000750" y="5884863"/>
          <p14:tracePt t="94141" x="5911850" y="5705475"/>
          <p14:tracePt t="94158" x="5894388" y="5643563"/>
          <p14:tracePt t="94175" x="5884863" y="5562600"/>
          <p14:tracePt t="94192" x="5938838" y="5429250"/>
          <p14:tracePt t="94209" x="5991225" y="5357813"/>
          <p14:tracePt t="94225" x="6062663" y="5295900"/>
          <p14:tracePt t="94242" x="6215063" y="5214938"/>
          <p14:tracePt t="94259" x="6303963" y="5170488"/>
          <p14:tracePt t="94276" x="6394450" y="5143500"/>
          <p14:tracePt t="94292" x="6572250" y="5116513"/>
          <p14:tracePt t="94309" x="6661150" y="5089525"/>
          <p14:tracePt t="94326" x="6732588" y="5089525"/>
          <p14:tracePt t="94343" x="6831013" y="5089525"/>
          <p14:tracePt t="94359" x="6875463" y="5089525"/>
          <p14:tracePt t="94376" x="6929438" y="5089525"/>
          <p14:tracePt t="94393" x="7062788" y="5089525"/>
          <p14:tracePt t="94409" x="7143750" y="5116513"/>
          <p14:tracePt t="94426" x="7232650" y="5153025"/>
          <p14:tracePt t="94443" x="7412038" y="5241925"/>
          <p14:tracePt t="94460" x="7491413" y="5295900"/>
          <p14:tracePt t="94477" x="7537450" y="5340350"/>
          <p14:tracePt t="94493" x="7608888" y="5402263"/>
          <p14:tracePt t="94510" x="7643813" y="5438775"/>
          <p14:tracePt t="94526" x="7661275" y="5456238"/>
          <p14:tracePt t="94543" x="7697788" y="5491163"/>
          <p14:tracePt t="94560" x="7715250" y="5510213"/>
          <p14:tracePt t="94581" x="7724775" y="5518150"/>
          <p14:tracePt t="94998" x="7732713" y="5518150"/>
          <p14:tracePt t="95023" x="7742238" y="5518150"/>
          <p14:tracePt t="95036" x="7759700" y="5518150"/>
          <p14:tracePt t="95048" x="7769225" y="5518150"/>
          <p14:tracePt t="95061" x="7786688" y="5518150"/>
          <p14:tracePt t="95086" x="7796213" y="5518150"/>
          <p14:tracePt t="95099" x="7804150" y="5518150"/>
          <p14:tracePt t="95111" x="7813675" y="5518150"/>
          <p14:tracePt t="95137" x="7823200" y="5518150"/>
          <p14:tracePt t="95149" x="7831138" y="5527675"/>
          <p14:tracePt t="95162" x="7840663" y="5537200"/>
          <p14:tracePt t="95175" x="7867650" y="5537200"/>
          <p14:tracePt t="95187" x="7875588" y="5545138"/>
          <p14:tracePt t="95200" x="7885113" y="5554663"/>
          <p14:tracePt t="95214" x="7902575" y="5554663"/>
          <p14:tracePt t="95230" x="7912100" y="5562600"/>
          <p14:tracePt t="95247" x="7929563" y="5562600"/>
          <p14:tracePt t="95264" x="7966075" y="5572125"/>
          <p14:tracePt t="95281" x="7991475" y="5572125"/>
          <p14:tracePt t="95298" x="8010525" y="5572125"/>
          <p14:tracePt t="95314" x="8062913" y="5572125"/>
          <p14:tracePt t="95331" x="8072438" y="5572125"/>
          <p14:tracePt t="95348" x="8081963" y="5572125"/>
          <p14:tracePt t="95365" x="8099425" y="5572125"/>
          <p14:tracePt t="95381" x="8108950" y="5572125"/>
          <p14:tracePt t="95398" x="8116888" y="5572125"/>
          <p14:tracePt t="95415" x="8134350" y="5581650"/>
          <p14:tracePt t="95440" x="8143875" y="5581650"/>
          <p14:tracePt t="95604" x="8134350" y="5562600"/>
          <p14:tracePt t="95617" x="8116888" y="5545138"/>
          <p14:tracePt t="95630" x="8099425" y="5510213"/>
          <p14:tracePt t="95642" x="8054975" y="5446713"/>
          <p14:tracePt t="95654" x="7991475" y="5367338"/>
          <p14:tracePt t="95668" x="7947025" y="5286375"/>
          <p14:tracePt t="95683" x="7894638" y="5205413"/>
          <p14:tracePt t="95700" x="7858125" y="5143500"/>
          <p14:tracePt t="95716" x="7831138" y="5099050"/>
          <p14:tracePt t="95733" x="7786688" y="5037138"/>
          <p14:tracePt t="95750" x="7751763" y="5000625"/>
          <p14:tracePt t="95767" x="7732713" y="4973638"/>
          <p14:tracePt t="95783" x="7697788" y="4919663"/>
          <p14:tracePt t="95800" x="7680325" y="4894263"/>
          <p14:tracePt t="95817" x="7661275" y="4875213"/>
          <p14:tracePt t="95834" x="7653338" y="4848225"/>
          <p14:tracePt t="95850" x="7643813" y="4830763"/>
          <p14:tracePt t="95867" x="7634288" y="4822825"/>
          <p14:tracePt t="95883" x="7626350" y="4803775"/>
          <p14:tracePt t="95901" x="7616825" y="4786313"/>
          <p14:tracePt t="95917" x="7608888" y="4786313"/>
          <p14:tracePt t="95934" x="7589838" y="4759325"/>
          <p14:tracePt t="95951" x="7581900" y="4751388"/>
          <p14:tracePt t="95968" x="7572375" y="4732338"/>
          <p14:tracePt t="95984" x="7554913" y="4714875"/>
          <p14:tracePt t="96001" x="7554913" y="4705350"/>
          <p14:tracePt t="96018" x="7545388" y="4697413"/>
          <p14:tracePt t="96035" x="7545388" y="4687888"/>
          <p14:tracePt t="96059" x="7537450" y="4679950"/>
          <p14:tracePt t="96084" x="7537450" y="4670425"/>
          <p14:tracePt t="96248" x="7537450" y="4679950"/>
          <p14:tracePt t="96261" x="7537450" y="4687888"/>
          <p14:tracePt t="96274" x="7537450" y="4705350"/>
          <p14:tracePt t="96286" x="7537450" y="4741863"/>
          <p14:tracePt t="96303" x="7537450" y="4795838"/>
          <p14:tracePt t="96319" x="7537450" y="4867275"/>
          <p14:tracePt t="96337" x="7537450" y="4991100"/>
          <p14:tracePt t="96353" x="7537450" y="5054600"/>
          <p14:tracePt t="96370" x="7537450" y="5108575"/>
          <p14:tracePt t="96386" x="7537450" y="5153025"/>
          <p14:tracePt t="96403" x="7537450" y="5259388"/>
          <p14:tracePt t="96420" x="7537450" y="5303838"/>
          <p14:tracePt t="96437" x="7545388" y="5348288"/>
          <p14:tracePt t="96453" x="7545388" y="5402263"/>
          <p14:tracePt t="96470" x="7545388" y="5429250"/>
          <p14:tracePt t="96487" x="7545388" y="5446713"/>
          <p14:tracePt t="96504" x="7545388" y="5473700"/>
          <p14:tracePt t="96521" x="7554913" y="5491163"/>
          <p14:tracePt t="96539" x="7554913" y="5500688"/>
          <p14:tracePt t="96564" x="7554913" y="5510213"/>
          <p14:tracePt t="96577" x="7554913" y="5518150"/>
          <p14:tracePt t="96640" x="7554913" y="5527675"/>
          <p14:tracePt t="96691" x="7554913" y="5537200"/>
          <p14:tracePt t="96703" x="7554913" y="5545138"/>
          <p14:tracePt t="96716" x="7554913" y="5554663"/>
          <p14:tracePt t="96729" x="7554913" y="5562600"/>
          <p14:tracePt t="96741" x="7554913" y="5581650"/>
          <p14:tracePt t="96755" x="7554913" y="5599113"/>
          <p14:tracePt t="96772" x="7554913" y="5634038"/>
          <p14:tracePt t="96789" x="7554913" y="5653088"/>
          <p14:tracePt t="96805" x="7554913" y="5697538"/>
          <p14:tracePt t="96822" x="7554913" y="5715000"/>
          <p14:tracePt t="96839" x="7554913" y="5724525"/>
          <p14:tracePt t="96867" x="7554913" y="5732463"/>
          <p14:tracePt t="97032" x="7554913" y="5705475"/>
          <p14:tracePt t="97044" x="7562850" y="5680075"/>
          <p14:tracePt t="97057" x="7572375" y="5634038"/>
          <p14:tracePt t="97070" x="7572375" y="5537200"/>
          <p14:tracePt t="97082" x="7572375" y="5419725"/>
          <p14:tracePt t="97095" x="7572375" y="5303838"/>
          <p14:tracePt t="97107" x="7572375" y="5197475"/>
          <p14:tracePt t="97124" x="7572375" y="5108575"/>
          <p14:tracePt t="97140" x="7572375" y="5037138"/>
          <p14:tracePt t="97158" x="7572375" y="4946650"/>
          <p14:tracePt t="97174" x="7572375" y="4911725"/>
          <p14:tracePt t="97191" x="7572375" y="4875213"/>
          <p14:tracePt t="97208" x="7572375" y="4848225"/>
          <p14:tracePt t="97209" x="7572375" y="4813300"/>
          <p14:tracePt t="97224" x="7572375" y="4768850"/>
          <p14:tracePt t="97241" x="7572375" y="4732338"/>
          <p14:tracePt t="97258" x="7572375" y="4705350"/>
          <p14:tracePt t="97275" x="7572375" y="4679950"/>
          <p14:tracePt t="97291" x="7572375" y="4660900"/>
          <p14:tracePt t="97308" x="7562850" y="4660900"/>
          <p14:tracePt t="97325" x="7562850" y="4643438"/>
          <p14:tracePt t="97360" x="7562850" y="4633913"/>
          <p14:tracePt t="98599" x="7562850" y="4652963"/>
          <p14:tracePt t="98611" x="7562850" y="4670425"/>
          <p14:tracePt t="98624" x="7572375" y="4687888"/>
          <p14:tracePt t="98636" x="7589838" y="4705350"/>
          <p14:tracePt t="98649" x="7616825" y="4751388"/>
          <p14:tracePt t="98665" x="7626350" y="4776788"/>
          <p14:tracePt t="98682" x="7643813" y="4822825"/>
          <p14:tracePt t="98699" x="7661275" y="4848225"/>
          <p14:tracePt t="98715" x="7688263" y="4911725"/>
          <p14:tracePt t="98732" x="7688263" y="4929188"/>
          <p14:tracePt t="98749" x="7705725" y="4973638"/>
          <p14:tracePt t="98766" x="7715250" y="5027613"/>
          <p14:tracePt t="98782" x="7715250" y="5037138"/>
          <p14:tracePt t="98799" x="7724775" y="5054600"/>
          <p14:tracePt t="98816" x="7724775" y="5072063"/>
          <p14:tracePt t="98833" x="7724775" y="5081588"/>
          <p14:tracePt t="98852" x="7724775" y="5089525"/>
          <p14:tracePt t="98877" x="7724775" y="5099050"/>
          <p14:tracePt t="98927" x="7724775" y="5108575"/>
          <p14:tracePt t="98952" x="7724775" y="5116513"/>
          <p14:tracePt t="98965" x="7724775" y="5126038"/>
          <p14:tracePt t="98977" x="7724775" y="5133975"/>
          <p14:tracePt t="99003" x="7724775" y="5143500"/>
          <p14:tracePt t="99028" x="7724775" y="5153025"/>
          <p14:tracePt t="99041" x="7724775" y="5160963"/>
          <p14:tracePt t="99103" x="7724775" y="5170488"/>
          <p14:tracePt t="99723" x="7724775" y="5180013"/>
          <p14:tracePt t="99735" x="7724775" y="5187950"/>
          <p14:tracePt t="99761" x="7724775" y="5197475"/>
          <p14:tracePt t="99773" x="7724775" y="5214938"/>
          <p14:tracePt t="99786" x="7724775" y="5224463"/>
          <p14:tracePt t="99799" x="7724775" y="5241925"/>
          <p14:tracePt t="99811" x="7705725" y="5268913"/>
          <p14:tracePt t="99824" x="7697788" y="5295900"/>
          <p14:tracePt t="99838" x="7670800" y="5303838"/>
          <p14:tracePt t="99855" x="7653338" y="5330825"/>
          <p14:tracePt t="99871" x="7634288" y="5330825"/>
          <p14:tracePt t="99888" x="7581900" y="5357813"/>
          <p14:tracePt t="99905" x="7554913" y="5357813"/>
          <p14:tracePt t="99922" x="7518400" y="5367338"/>
          <p14:tracePt t="99938" x="7429500" y="5375275"/>
          <p14:tracePt t="99955" x="7394575" y="5375275"/>
          <p14:tracePt t="99972" x="7340600" y="5375275"/>
          <p14:tracePt t="99989" x="7286625" y="5375275"/>
          <p14:tracePt t="100005" x="7269163" y="5367338"/>
          <p14:tracePt t="100022" x="7251700" y="5357813"/>
          <p14:tracePt t="100039" x="7232650" y="5330825"/>
          <p14:tracePt t="100056" x="7224713" y="5322888"/>
          <p14:tracePt t="100072" x="7224713" y="5313363"/>
          <p14:tracePt t="100089" x="7205663" y="5295900"/>
          <p14:tracePt t="100106" x="7205663" y="5286375"/>
          <p14:tracePt t="100123" x="7205663" y="5276850"/>
          <p14:tracePt t="100140" x="7205663" y="5268913"/>
          <p14:tracePt t="100165" x="7205663" y="5259388"/>
          <p14:tracePt t="100190" x="7205663" y="5251450"/>
          <p14:tracePt t="100203" x="7205663" y="5241925"/>
          <p14:tracePt t="100228" x="7205663" y="5232400"/>
          <p14:tracePt t="100267" x="7205663" y="5224463"/>
          <p14:tracePt t="100292" x="7205663" y="5214938"/>
          <p14:tracePt t="100304" x="7215188" y="5214938"/>
          <p14:tracePt t="100317" x="7224713" y="5214938"/>
          <p14:tracePt t="100342" x="7232650" y="5205413"/>
          <p14:tracePt t="100354" x="7242175" y="5205413"/>
          <p14:tracePt t="100367" x="7251700" y="5205413"/>
          <p14:tracePt t="100380" x="7269163" y="5205413"/>
          <p14:tracePt t="100393" x="7277100" y="5205413"/>
          <p14:tracePt t="100407" x="7286625" y="5205413"/>
          <p14:tracePt t="100424" x="7313613" y="5205413"/>
          <p14:tracePt t="100441" x="7331075" y="5205413"/>
          <p14:tracePt t="100458" x="7375525" y="5205413"/>
          <p14:tracePt t="100474" x="7402513" y="5205413"/>
          <p14:tracePt t="100491" x="7419975" y="5205413"/>
          <p14:tracePt t="100508" x="7483475" y="5205413"/>
          <p14:tracePt t="100525" x="7510463" y="5205413"/>
          <p14:tracePt t="100541" x="7527925" y="5205413"/>
          <p14:tracePt t="100558" x="7554913" y="5205413"/>
          <p14:tracePt t="100575" x="7562850" y="5205413"/>
          <p14:tracePt t="100592" x="7572375" y="5205413"/>
          <p14:tracePt t="100609" x="7581900" y="5205413"/>
          <p14:tracePt t="100625" x="7589838" y="5205413"/>
          <p14:tracePt t="100642" x="7599363" y="5205413"/>
          <p14:tracePt t="100659" x="7616825" y="5214938"/>
          <p14:tracePt t="100675" x="7626350" y="5214938"/>
          <p14:tracePt t="100692" x="7626350" y="5224463"/>
          <p14:tracePt t="100708" x="7634288" y="5224463"/>
          <p14:tracePt t="100725" x="7643813" y="5224463"/>
          <p14:tracePt t="100743" x="7643813" y="5232400"/>
          <p14:tracePt t="100759" x="7661275" y="5241925"/>
          <p14:tracePt t="100776" x="7661275" y="5251450"/>
          <p14:tracePt t="100793" x="7670800" y="5251450"/>
          <p14:tracePt t="100810" x="7688263" y="5259388"/>
          <p14:tracePt t="100826" x="7688263" y="5268913"/>
          <p14:tracePt t="100843" x="7697788" y="5276850"/>
          <p14:tracePt t="100860" x="7697788" y="5286375"/>
          <p14:tracePt t="100877" x="7705725" y="5286375"/>
          <p14:tracePt t="100893" x="7715250" y="5295900"/>
          <p14:tracePt t="100923" x="7715250" y="5303838"/>
          <p14:tracePt t="100936" x="7724775" y="5303838"/>
          <p14:tracePt t="100961" x="7724775" y="5313363"/>
          <p14:tracePt t="100974" x="7732713" y="5313363"/>
          <p14:tracePt t="100986" x="7732713" y="5322888"/>
          <p14:tracePt t="100999" x="7732713" y="5330825"/>
          <p14:tracePt t="101012" x="7742238" y="5330825"/>
          <p14:tracePt t="101037" x="7751763" y="5340350"/>
          <p14:tracePt t="101049" x="7751763" y="5348288"/>
          <p14:tracePt t="101062" x="7759700" y="5357813"/>
          <p14:tracePt t="101088" x="7769225" y="5367338"/>
          <p14:tracePt t="101100" x="7777163" y="5375275"/>
          <p14:tracePt t="101112" x="7777163" y="5384800"/>
          <p14:tracePt t="101128" x="7786688" y="5384800"/>
          <p14:tracePt t="101145" x="7786688" y="5394325"/>
          <p14:tracePt t="101161" x="7786688" y="5402263"/>
          <p14:tracePt t="101178" x="7796213" y="5411788"/>
          <p14:tracePt t="101195" x="7804150" y="5419725"/>
          <p14:tracePt t="101213" x="7804150" y="5429250"/>
          <p14:tracePt t="101239" x="7813675" y="5446713"/>
          <p14:tracePt t="101277" x="7813675" y="5456238"/>
          <p14:tracePt t="101315" x="7813675" y="5465763"/>
          <p14:tracePt t="101820" x="7804150" y="5456238"/>
          <p14:tracePt t="101833" x="7796213" y="5456238"/>
          <p14:tracePt t="101846" x="7786688" y="5446713"/>
          <p14:tracePt t="101870" x="7769225" y="5438775"/>
          <p14:tracePt t="101883" x="7759700" y="5429250"/>
          <p14:tracePt t="101896" x="7742238" y="5411788"/>
          <p14:tracePt t="101908" x="7724775" y="5402263"/>
          <p14:tracePt t="101921" x="7715250" y="5384800"/>
          <p14:tracePt t="101934" x="7688263" y="5367338"/>
          <p14:tracePt t="101949" x="7670800" y="5357813"/>
          <p14:tracePt t="101966" x="7653338" y="5330825"/>
          <p14:tracePt t="101982" x="7634288" y="5322888"/>
          <p14:tracePt t="101999" x="7599363" y="5286375"/>
          <p14:tracePt t="102016" x="7589838" y="5276850"/>
          <p14:tracePt t="102033" x="7572375" y="5268913"/>
          <p14:tracePt t="102049" x="7554913" y="5241925"/>
          <p14:tracePt t="102066" x="7554913" y="5232400"/>
          <p14:tracePt t="102083" x="7545388" y="5224463"/>
          <p14:tracePt t="102100" x="7518400" y="5205413"/>
          <p14:tracePt t="102116" x="7518400" y="5197475"/>
          <p14:tracePt t="102133" x="7510463" y="5197475"/>
          <p14:tracePt t="102150" x="7500938" y="5187950"/>
          <p14:tracePt t="102167" x="7491413" y="5180013"/>
          <p14:tracePt t="102199" x="7491413" y="5170488"/>
          <p14:tracePt t="102225" x="7483475" y="5170488"/>
          <p14:tracePt t="102249" x="7473950" y="5160963"/>
          <p14:tracePt t="102275" x="7466013" y="5160963"/>
          <p14:tracePt t="102338" x="7456488" y="5160963"/>
          <p14:tracePt t="102363" x="7446963" y="5160963"/>
          <p14:tracePt t="102389" x="7439025" y="5160963"/>
          <p14:tracePt t="102426" x="7429500" y="5160963"/>
          <p14:tracePt t="102452" x="7419975" y="5160963"/>
          <p14:tracePt t="102477" x="7412038" y="5160963"/>
          <p14:tracePt t="102490" x="7402513" y="5160963"/>
          <p14:tracePt t="102995" x="7402513" y="5153025"/>
          <p14:tracePt t="104487" x="7394575" y="5153025"/>
          <p14:tracePt t="104512" x="7375525" y="5143500"/>
          <p14:tracePt t="104525" x="7358063" y="5133975"/>
          <p14:tracePt t="104538" x="7304088" y="5099050"/>
          <p14:tracePt t="104550" x="7205663" y="5054600"/>
          <p14:tracePt t="104562" x="7054850" y="4973638"/>
          <p14:tracePt t="104579" x="6823075" y="4848225"/>
          <p14:tracePt t="104596" x="6581775" y="4751388"/>
          <p14:tracePt t="104613" x="6170613" y="4581525"/>
          <p14:tracePt t="104629" x="5973763" y="4527550"/>
          <p14:tracePt t="104646" x="5813425" y="4465638"/>
          <p14:tracePt t="104663" x="5599113" y="4375150"/>
          <p14:tracePt t="104680" x="5510213" y="4340225"/>
          <p14:tracePt t="104696" x="5446713" y="4286250"/>
          <p14:tracePt t="104714" x="5367338" y="4232275"/>
          <p14:tracePt t="104730" x="5348288" y="4205288"/>
          <p14:tracePt t="104747" x="5322888" y="4187825"/>
          <p14:tracePt t="104763" x="5322888" y="4179888"/>
          <p14:tracePt t="104780" x="5295900" y="4133850"/>
          <p14:tracePt t="104797" x="5295900" y="4125913"/>
          <p14:tracePt t="104814" x="5295900" y="4098925"/>
          <p14:tracePt t="104831" x="5286375" y="4054475"/>
          <p14:tracePt t="104847" x="5286375" y="4037013"/>
          <p14:tracePt t="104864" x="5286375" y="4017963"/>
          <p14:tracePt t="104881" x="5286375" y="3965575"/>
          <p14:tracePt t="104898" x="5286375" y="3956050"/>
          <p14:tracePt t="104914" x="5286375" y="3938588"/>
          <p14:tracePt t="104931" x="5330825" y="3884613"/>
          <p14:tracePt t="104948" x="5375275" y="3848100"/>
          <p14:tracePt t="104965" x="5429250" y="3795713"/>
          <p14:tracePt t="104981" x="5581650" y="3670300"/>
          <p14:tracePt t="104997" x="5688013" y="3616325"/>
          <p14:tracePt t="105014" x="5795963" y="3571875"/>
          <p14:tracePt t="105031" x="6072188" y="3482975"/>
          <p14:tracePt t="105048" x="6180138" y="3455988"/>
          <p14:tracePt t="105065" x="6269038" y="3438525"/>
          <p14:tracePt t="105082" x="6411913" y="3411538"/>
          <p14:tracePt t="105099" x="6456363" y="3411538"/>
          <p14:tracePt t="105115" x="6518275" y="3411538"/>
          <p14:tracePt t="105132" x="6661150" y="3411538"/>
          <p14:tracePt t="105149" x="6759575" y="3411538"/>
          <p14:tracePt t="105165" x="6875463" y="3411538"/>
          <p14:tracePt t="105182" x="7072313" y="3455988"/>
          <p14:tracePt t="105199" x="7134225" y="3482975"/>
          <p14:tracePt t="105216" x="7205663" y="3536950"/>
          <p14:tracePt t="105233" x="7304088" y="3633788"/>
          <p14:tracePt t="105249" x="7340600" y="3687763"/>
          <p14:tracePt t="105266" x="7394575" y="3776663"/>
          <p14:tracePt t="105283" x="7446963" y="3990975"/>
          <p14:tracePt t="105299" x="7466013" y="4108450"/>
          <p14:tracePt t="105316" x="7473950" y="4214813"/>
          <p14:tracePt t="105333" x="7483475" y="4419600"/>
          <p14:tracePt t="105350" x="7483475" y="4510088"/>
          <p14:tracePt t="105367" x="7483475" y="4554538"/>
          <p14:tracePt t="105383" x="7483475" y="4616450"/>
          <p14:tracePt t="105400" x="7483475" y="4633913"/>
          <p14:tracePt t="105421" x="7483475" y="4643438"/>
          <p14:tracePt t="105649" x="7473950" y="4643438"/>
          <p14:tracePt t="105662" x="7446963" y="4643438"/>
          <p14:tracePt t="105674" x="7419975" y="4625975"/>
          <p14:tracePt t="105687" x="7348538" y="4589463"/>
          <p14:tracePt t="105702" x="7286625" y="4537075"/>
          <p14:tracePt t="105718" x="7215188" y="4483100"/>
          <p14:tracePt t="105735" x="7134225" y="4429125"/>
          <p14:tracePt t="105752" x="6938963" y="4340225"/>
          <p14:tracePt t="105769" x="6759575" y="4295775"/>
          <p14:tracePt t="105785" x="6537325" y="4241800"/>
          <p14:tracePt t="105802" x="6188075" y="4187825"/>
          <p14:tracePt t="105819" x="6081713" y="4170363"/>
          <p14:tracePt t="105836" x="6010275" y="4160838"/>
          <p14:tracePt t="105853" x="5857875" y="4133850"/>
          <p14:tracePt t="105869" x="5795963" y="4098925"/>
          <p14:tracePt t="105886" x="5741988" y="4081463"/>
          <p14:tracePt t="105903" x="5643563" y="4010025"/>
          <p14:tracePt t="105920" x="5608638" y="3983038"/>
          <p14:tracePt t="105936" x="5581650" y="3956050"/>
          <p14:tracePt t="105953" x="5545138" y="3919538"/>
          <p14:tracePt t="105970" x="5537200" y="3919538"/>
          <p14:tracePt t="105987" x="5537200" y="3902075"/>
          <p14:tracePt t="106003" x="5518150" y="3894138"/>
          <p14:tracePt t="106028" x="5518150" y="3875088"/>
          <p14:tracePt t="106040" x="5518150" y="3867150"/>
          <p14:tracePt t="106054" x="5510213" y="3848100"/>
          <p14:tracePt t="106070" x="5510213" y="3822700"/>
          <p14:tracePt t="106087" x="5510213" y="3795713"/>
          <p14:tracePt t="106104" x="5510213" y="3751263"/>
          <p14:tracePt t="106121" x="5510213" y="3741738"/>
          <p14:tracePt t="106137" x="5510213" y="3732213"/>
          <p14:tracePt t="106154" x="5562600" y="3714750"/>
          <p14:tracePt t="106171" x="5626100" y="3705225"/>
          <p14:tracePt t="106187" x="5715000" y="3705225"/>
          <p14:tracePt t="106206" x="5919788" y="3705225"/>
          <p14:tracePt t="106221" x="6027738" y="3705225"/>
          <p14:tracePt t="106238" x="6116638" y="3705225"/>
          <p14:tracePt t="106255" x="6232525" y="3705225"/>
          <p14:tracePt t="106271" x="6259513" y="3705225"/>
          <p14:tracePt t="106288" x="6276975" y="3705225"/>
          <p14:tracePt t="106306" x="6296025" y="3705225"/>
          <p14:tracePt t="106331" x="6303963" y="3705225"/>
          <p14:tracePt t="106596" x="6286500" y="3705225"/>
          <p14:tracePt t="106609" x="6232525" y="3705225"/>
          <p14:tracePt t="106622" x="6116638" y="3724275"/>
          <p14:tracePt t="106634" x="5911850" y="3741738"/>
          <p14:tracePt t="106647" x="5670550" y="3786188"/>
          <p14:tracePt t="106660" x="5518150" y="3795713"/>
          <p14:tracePt t="106673" x="5394325" y="3822700"/>
          <p14:tracePt t="106690" x="5330825" y="3822700"/>
          <p14:tracePt t="106707" x="5276850" y="3822700"/>
          <p14:tracePt t="106724" x="5232400" y="3822700"/>
          <p14:tracePt t="106740" x="5214938" y="3822700"/>
          <p14:tracePt t="106757" x="5205413" y="3822700"/>
          <p14:tracePt t="106774" x="5197475" y="3822700"/>
          <p14:tracePt t="106824" x="5197475" y="3830638"/>
          <p14:tracePt t="106837" x="5197475" y="3840163"/>
          <p14:tracePt t="106849" x="5197475" y="3848100"/>
          <p14:tracePt t="106862" x="5197475" y="3857625"/>
          <p14:tracePt t="106874" x="5232400" y="3911600"/>
          <p14:tracePt t="106891" x="5348288" y="4010025"/>
          <p14:tracePt t="106908" x="5653088" y="4241800"/>
          <p14:tracePt t="106925" x="6375400" y="4813300"/>
          <p14:tracePt t="106941" x="6634163" y="5000625"/>
          <p14:tracePt t="106958" x="6759575" y="5108575"/>
          <p14:tracePt t="106975" x="7010400" y="5322888"/>
          <p14:tracePt t="106992" x="7188200" y="5456238"/>
          <p14:tracePt t="107009" x="7419975" y="5626100"/>
          <p14:tracePt t="107026" x="7848600" y="5973763"/>
          <p14:tracePt t="107042" x="7974013" y="6108700"/>
          <p14:tracePt t="107059" x="8054975" y="6180138"/>
          <p14:tracePt t="107076" x="8089900" y="6215063"/>
          <p14:tracePt t="107092" x="8126413" y="6242050"/>
          <p14:tracePt t="107215" x="8126413" y="6232525"/>
          <p14:tracePt t="107228" x="8126413" y="6215063"/>
          <p14:tracePt t="107240" x="8134350" y="6180138"/>
          <p14:tracePt t="107253" x="8134350" y="6126163"/>
          <p14:tracePt t="107267" x="8143875" y="6062663"/>
          <p14:tracePt t="107278" x="8153400" y="5991225"/>
          <p14:tracePt t="107293" x="8153400" y="5894388"/>
          <p14:tracePt t="107310" x="8153400" y="5813425"/>
          <p14:tracePt t="107327" x="8153400" y="5697538"/>
          <p14:tracePt t="107344" x="8062913" y="5419725"/>
          <p14:tracePt t="107360" x="7966075" y="5224463"/>
          <p14:tracePt t="107377" x="7885113" y="5081588"/>
          <p14:tracePt t="107394" x="7759700" y="4840288"/>
          <p14:tracePt t="107411" x="7715250" y="4759325"/>
          <p14:tracePt t="107427" x="7643813" y="4697413"/>
          <p14:tracePt t="107444" x="7402513" y="4562475"/>
          <p14:tracePt t="107461" x="7134225" y="4500563"/>
          <p14:tracePt t="107478" x="6769100" y="4419600"/>
          <p14:tracePt t="107494" x="6205538" y="4357688"/>
          <p14:tracePt t="107511" x="6081713" y="4357688"/>
          <p14:tracePt t="107528" x="6010275" y="4357688"/>
          <p14:tracePt t="107545" x="5884863" y="4357688"/>
          <p14:tracePt t="107561" x="5848350" y="4357688"/>
          <p14:tracePt t="107578" x="5822950" y="4357688"/>
          <p14:tracePt t="107595" x="5776913" y="4402138"/>
          <p14:tracePt t="107612" x="5768975" y="4419600"/>
          <p14:tracePt t="107628" x="5751513" y="4446588"/>
          <p14:tracePt t="107645" x="5751513" y="4537075"/>
          <p14:tracePt t="107661" x="5751513" y="4598988"/>
          <p14:tracePt t="107678" x="5786438" y="4679950"/>
          <p14:tracePt t="107695" x="5991225" y="4919663"/>
          <p14:tracePt t="107712" x="6126163" y="5027613"/>
          <p14:tracePt t="107729" x="6259513" y="5153025"/>
          <p14:tracePt t="107746" x="6483350" y="5286375"/>
          <p14:tracePt t="107762" x="6581775" y="5340350"/>
          <p14:tracePt t="107779" x="6705600" y="5367338"/>
          <p14:tracePt t="107796" x="6813550" y="5394325"/>
          <p14:tracePt t="107813" x="6991350" y="5402263"/>
          <p14:tracePt t="107830" x="7054850" y="5411788"/>
          <p14:tracePt t="107846" x="7116763" y="5411788"/>
          <p14:tracePt t="107863" x="7143750" y="5411788"/>
          <p14:tracePt t="107880" x="7153275" y="5411788"/>
          <p14:tracePt t="107896" x="7161213" y="5411788"/>
          <p14:tracePt t="107913" x="7180263" y="5411788"/>
          <p14:tracePt t="107935" x="7188200" y="5411788"/>
          <p14:tracePt t="107948" x="7197725" y="5411788"/>
          <p14:tracePt t="107973" x="7197725" y="5402263"/>
          <p14:tracePt t="107986" x="7205663" y="5394325"/>
          <p14:tracePt t="108087" x="7215188" y="5384800"/>
          <p14:tracePt t="108125" x="7224713" y="5384800"/>
          <p14:tracePt t="108138" x="7232650" y="5375275"/>
          <p14:tracePt t="108175" x="7242175" y="5367338"/>
          <p14:tracePt t="108201" x="7242175" y="5357813"/>
          <p14:tracePt t="108238" x="7251700" y="5357813"/>
          <p14:tracePt t="108252" x="7251700" y="5348288"/>
          <p14:tracePt t="108264" x="7259638" y="5348288"/>
          <p14:tracePt t="108289" x="7259638" y="5340350"/>
          <p14:tracePt t="108315" x="7269163" y="5330825"/>
          <p14:tracePt t="108353" x="7269163" y="5322888"/>
          <p14:tracePt t="108378" x="7277100" y="5322888"/>
          <p14:tracePt t="108390" x="7277100" y="5303838"/>
          <p14:tracePt t="108403" x="7286625" y="5303838"/>
          <p14:tracePt t="108416" x="7296150" y="5286375"/>
          <p14:tracePt t="108441" x="7304088" y="5276850"/>
          <p14:tracePt t="108453" x="7304088" y="5259388"/>
          <p14:tracePt t="108466" x="7313613" y="5259388"/>
          <p14:tracePt t="108483" x="7313613" y="5241925"/>
          <p14:tracePt t="108500" x="7323138" y="5232400"/>
          <p14:tracePt t="108516" x="7323138" y="5214938"/>
          <p14:tracePt t="108533" x="7323138" y="5205413"/>
          <p14:tracePt t="108550" x="7331075" y="5187950"/>
          <p14:tracePt t="108567" x="7331075" y="5180013"/>
          <p14:tracePt t="108583" x="7340600" y="5160963"/>
          <p14:tracePt t="108605" x="7340600" y="5143500"/>
          <p14:tracePt t="108656" x="7340600" y="5133975"/>
          <p14:tracePt t="109338" x="7340600" y="5126038"/>
          <p14:tracePt t="109351" x="7340600" y="5116513"/>
          <p14:tracePt t="109363" x="7340600" y="5089525"/>
          <p14:tracePt t="109376" x="7331075" y="5081588"/>
          <p14:tracePt t="109389" x="7313613" y="5072063"/>
          <p14:tracePt t="109404" x="7277100" y="5027613"/>
          <p14:tracePt t="109421" x="7197725" y="4956175"/>
          <p14:tracePt t="109438" x="7072313" y="4840288"/>
          <p14:tracePt t="109454" x="6680200" y="4510088"/>
          <p14:tracePt t="109471" x="6518275" y="4375150"/>
          <p14:tracePt t="109488" x="6438900" y="4295775"/>
          <p14:tracePt t="109505" x="6276975" y="4170363"/>
          <p14:tracePt t="109522" x="6224588" y="4108450"/>
          <p14:tracePt t="109538" x="6153150" y="4037013"/>
          <p14:tracePt t="109555" x="6000750" y="3902075"/>
          <p14:tracePt t="109572" x="5919788" y="3830638"/>
          <p14:tracePt t="109589" x="5857875" y="3776663"/>
          <p14:tracePt t="109605" x="5759450" y="3687763"/>
          <p14:tracePt t="109622" x="5724525" y="3670300"/>
          <p14:tracePt t="109639" x="5715000" y="3643313"/>
          <p14:tracePt t="109656" x="5670550" y="3616325"/>
          <p14:tracePt t="109672" x="5634038" y="3598863"/>
          <p14:tracePt t="109689" x="5581650" y="3571875"/>
          <p14:tracePt t="109706" x="5483225" y="3527425"/>
          <p14:tracePt t="109723" x="5446713" y="3500438"/>
          <p14:tracePt t="109740" x="5429250" y="3490913"/>
          <p14:tracePt t="109756" x="5402263" y="3473450"/>
          <p14:tracePt t="109773" x="5402263" y="3465513"/>
          <p14:tracePt t="109790" x="5394325" y="3465513"/>
          <p14:tracePt t="109806" x="5394325" y="3455988"/>
          <p14:tracePt t="109945" x="5394325" y="3446463"/>
          <p14:tracePt t="109982" x="5419725" y="3438525"/>
          <p14:tracePt t="109995" x="5446713" y="3429000"/>
          <p14:tracePt t="110008" x="5510213" y="3419475"/>
          <p14:tracePt t="110020" x="5608638" y="3411538"/>
          <p14:tracePt t="110033" x="5715000" y="3402013"/>
          <p14:tracePt t="110045" x="5803900" y="3402013"/>
          <p14:tracePt t="110058" x="5875338" y="3402013"/>
          <p14:tracePt t="110075" x="5911850" y="3402013"/>
          <p14:tracePt t="110091" x="5929313" y="3402013"/>
          <p14:tracePt t="110109" x="6010275" y="3402013"/>
          <p14:tracePt t="110125" x="6062663" y="3402013"/>
          <p14:tracePt t="110141" x="6143625" y="3402013"/>
          <p14:tracePt t="110159" x="6446838" y="3509963"/>
          <p14:tracePt t="110175" x="6626225" y="3652838"/>
          <p14:tracePt t="110192" x="6813550" y="3803650"/>
          <p14:tracePt t="110209" x="6938963" y="3983038"/>
          <p14:tracePt t="110225" x="7108825" y="4295775"/>
          <p14:tracePt t="110242" x="7170738" y="4429125"/>
          <p14:tracePt t="110259" x="7224713" y="4581525"/>
          <p14:tracePt t="110276" x="7296150" y="4902200"/>
          <p14:tracePt t="110292" x="7313613" y="5054600"/>
          <p14:tracePt t="110309" x="7313613" y="5180013"/>
          <p14:tracePt t="110326" x="7313613" y="5384800"/>
          <p14:tracePt t="110343" x="7296150" y="5446713"/>
          <p14:tracePt t="110359" x="7286625" y="5500688"/>
          <p14:tracePt t="110376" x="7232650" y="5554663"/>
          <p14:tracePt t="110393" x="7205663" y="5581650"/>
          <p14:tracePt t="110410" x="7170738" y="5599113"/>
          <p14:tracePt t="110426" x="7099300" y="5643563"/>
          <p14:tracePt t="110443" x="7054850" y="5670550"/>
          <p14:tracePt t="110460" x="7000875" y="5688013"/>
          <p14:tracePt t="110477" x="6875463" y="5705475"/>
          <p14:tracePt t="110493" x="6804025" y="5705475"/>
          <p14:tracePt t="110510" x="6751638" y="5715000"/>
          <p14:tracePt t="110527" x="6680200" y="5715000"/>
          <p14:tracePt t="110544" x="6653213" y="5715000"/>
          <p14:tracePt t="110560" x="6634163" y="5705475"/>
          <p14:tracePt t="110577" x="6608763" y="5680075"/>
          <p14:tracePt t="110601" x="6599238" y="5670550"/>
          <p14:tracePt t="110614" x="6589713" y="5653088"/>
          <p14:tracePt t="110627" x="6589713" y="5643563"/>
          <p14:tracePt t="110644" x="6589713" y="5626100"/>
          <p14:tracePt t="110661" x="6589713" y="5608638"/>
          <p14:tracePt t="110677" x="6589713" y="5562600"/>
          <p14:tracePt t="110694" x="6589713" y="5554663"/>
          <p14:tracePt t="110711" x="6589713" y="5527675"/>
          <p14:tracePt t="110728" x="6589713" y="5518150"/>
          <p14:tracePt t="110745" x="6589713" y="5510213"/>
          <p14:tracePt t="110765" x="6599238" y="5500688"/>
          <p14:tracePt t="110778" x="6608763" y="5500688"/>
          <p14:tracePt t="110795" x="6626225" y="5500688"/>
          <p14:tracePt t="110812" x="6653213" y="5500688"/>
          <p14:tracePt t="110829" x="6759575" y="5527675"/>
          <p14:tracePt t="110845" x="6796088" y="5545138"/>
          <p14:tracePt t="110862" x="6831013" y="5562600"/>
          <p14:tracePt t="110879" x="6875463" y="5581650"/>
          <p14:tracePt t="110895" x="6894513" y="5589588"/>
          <p14:tracePt t="110911" x="6894513" y="5599113"/>
          <p14:tracePt t="110928" x="6902450" y="5599113"/>
          <p14:tracePt t="110946" x="6911975" y="5599113"/>
          <p14:tracePt t="111322" x="6911975" y="5581650"/>
          <p14:tracePt t="111334" x="6911975" y="5554663"/>
          <p14:tracePt t="111347" x="6894513" y="5491163"/>
          <p14:tracePt t="111360" x="6848475" y="5367338"/>
          <p14:tracePt t="111372" x="6786563" y="5180013"/>
          <p14:tracePt t="111385" x="6688138" y="4973638"/>
          <p14:tracePt t="111398" x="6599238" y="4822825"/>
          <p14:tracePt t="111415" x="6527800" y="4724400"/>
          <p14:tracePt t="111432" x="6446838" y="4643438"/>
          <p14:tracePt t="111448" x="6323013" y="4527550"/>
          <p14:tracePt t="111465" x="6269038" y="4483100"/>
          <p14:tracePt t="111482" x="6232525" y="4446588"/>
          <p14:tracePt t="111499" x="6197600" y="4429125"/>
          <p14:tracePt t="111515" x="6170613" y="4419600"/>
          <p14:tracePt t="111532" x="6143625" y="4419600"/>
          <p14:tracePt t="111549" x="6062663" y="4438650"/>
          <p14:tracePt t="111566" x="6027738" y="4483100"/>
          <p14:tracePt t="111582" x="5983288" y="4527550"/>
          <p14:tracePt t="111599" x="5946775" y="4643438"/>
          <p14:tracePt t="111616" x="5929313" y="4732338"/>
          <p14:tracePt t="111633" x="5929313" y="4840288"/>
          <p14:tracePt t="111650" x="5965825" y="5089525"/>
          <p14:tracePt t="111666" x="6010275" y="5241925"/>
          <p14:tracePt t="111683" x="6089650" y="5402263"/>
          <p14:tracePt t="111700" x="6197600" y="5643563"/>
          <p14:tracePt t="111716" x="6251575" y="5776913"/>
          <p14:tracePt t="111733" x="6276975" y="5867400"/>
          <p14:tracePt t="111751" x="6330950" y="6018213"/>
          <p14:tracePt t="111767" x="6340475" y="6062663"/>
          <p14:tracePt t="111783" x="6348413" y="6116638"/>
          <p14:tracePt t="111800" x="6357938" y="6161088"/>
          <p14:tracePt t="111817" x="6375400" y="6242050"/>
          <p14:tracePt t="111834" x="6384925" y="6259513"/>
          <p14:tracePt t="111850" x="6394450" y="6276975"/>
          <p14:tracePt t="111867" x="6411913" y="6296025"/>
          <p14:tracePt t="111884" x="6429375" y="6313488"/>
          <p14:tracePt t="111901" x="6446838" y="6313488"/>
          <p14:tracePt t="111917" x="6545263" y="6330950"/>
          <p14:tracePt t="111934" x="6608763" y="6330950"/>
          <p14:tracePt t="111951" x="6680200" y="6313488"/>
          <p14:tracePt t="111968" x="6777038" y="6232525"/>
          <p14:tracePt t="111984" x="6813550" y="6197600"/>
          <p14:tracePt t="112000" x="6831013" y="6161088"/>
          <p14:tracePt t="112018" x="6848475" y="6126163"/>
          <p14:tracePt t="112035" x="6858000" y="6116638"/>
          <p14:tracePt t="112051" x="6867525" y="6116638"/>
          <p14:tracePt t="112068" x="6867525" y="6108700"/>
          <p14:tracePt t="112294" x="6875463" y="6099175"/>
          <p14:tracePt t="112319" x="6894513" y="6099175"/>
          <p14:tracePt t="112332" x="6902450" y="6099175"/>
          <p14:tracePt t="112345" x="6911975" y="6099175"/>
          <p14:tracePt t="112370" x="6919913" y="6099175"/>
          <p14:tracePt t="112395" x="6929438" y="6099175"/>
          <p14:tracePt t="112408" x="6938963" y="6099175"/>
          <p14:tracePt t="112433" x="6946900" y="6099175"/>
          <p14:tracePt t="112446" x="6956425" y="6099175"/>
          <p14:tracePt t="112459" x="6965950" y="6099175"/>
          <p14:tracePt t="112483" x="6973888" y="6099175"/>
          <p14:tracePt t="112635" x="6973888" y="6108700"/>
          <p14:tracePt t="112648" x="6973888" y="6116638"/>
          <p14:tracePt t="112660" x="6965950" y="6134100"/>
          <p14:tracePt t="112673" x="6956425" y="6161088"/>
          <p14:tracePt t="112688" x="6919913" y="6197600"/>
          <p14:tracePt t="112705" x="6884988" y="6224588"/>
          <p14:tracePt t="112722" x="6867525" y="6259513"/>
          <p14:tracePt t="112738" x="6840538" y="6296025"/>
          <p14:tracePt t="112755" x="6831013" y="6296025"/>
          <p14:tracePt t="112771" x="6823075" y="6296025"/>
          <p14:tracePt t="112788" x="6823075" y="6303963"/>
          <p14:tracePt t="112805" x="6813550" y="6303963"/>
          <p14:tracePt t="112862" x="6804025" y="6303963"/>
          <p14:tracePt t="112951" x="6796088" y="6303963"/>
          <p14:tracePt t="112989" x="6796088" y="6296025"/>
          <p14:tracePt t="113001" x="6796088" y="6276975"/>
          <p14:tracePt t="113014" x="6796088" y="6269038"/>
          <p14:tracePt t="113027" x="6796088" y="6242050"/>
          <p14:tracePt t="113040" x="6796088" y="6215063"/>
          <p14:tracePt t="113056" x="6796088" y="6188075"/>
          <p14:tracePt t="113073" x="6796088" y="6161088"/>
          <p14:tracePt t="113090" x="6796088" y="6089650"/>
          <p14:tracePt t="113107" x="6796088" y="6054725"/>
          <p14:tracePt t="113124" x="6796088" y="6010275"/>
          <p14:tracePt t="113141" x="6786563" y="5946775"/>
          <p14:tracePt t="113157" x="6786563" y="5911850"/>
          <p14:tracePt t="113174" x="6777038" y="5867400"/>
          <p14:tracePt t="113191" x="6759575" y="5776913"/>
          <p14:tracePt t="113207" x="6742113" y="5724525"/>
          <p14:tracePt t="113224" x="6732588" y="5688013"/>
          <p14:tracePt t="113242" x="6724650" y="5616575"/>
          <p14:tracePt t="113258" x="6724650" y="5599113"/>
          <p14:tracePt t="113275" x="6715125" y="5589588"/>
          <p14:tracePt t="113291" x="6715125" y="5572125"/>
          <p14:tracePt t="113308" x="6705600" y="5554663"/>
          <p14:tracePt t="113330" x="6697663" y="5537200"/>
          <p14:tracePt t="113342" x="6688138" y="5527675"/>
          <p14:tracePt t="113368" x="6688138" y="5518150"/>
          <p14:tracePt t="113380" x="6680200" y="5510213"/>
          <p14:tracePt t="113532" x="6680200" y="5518150"/>
          <p14:tracePt t="113545" x="6680200" y="5562600"/>
          <p14:tracePt t="113557" x="6680200" y="5626100"/>
          <p14:tracePt t="113570" x="6680200" y="5715000"/>
          <p14:tracePt t="113583" x="6680200" y="5813425"/>
          <p14:tracePt t="113596" x="6680200" y="5884863"/>
          <p14:tracePt t="113610" x="6680200" y="5946775"/>
          <p14:tracePt t="113626" x="6680200" y="5983288"/>
          <p14:tracePt t="113643" x="6680200" y="6018213"/>
          <p14:tracePt t="113660" x="6680200" y="6062663"/>
          <p14:tracePt t="113677" x="6670675" y="6081713"/>
          <p14:tracePt t="113693" x="6670675" y="6099175"/>
          <p14:tracePt t="113710" x="6670675" y="6126163"/>
          <p14:tracePt t="113734" x="6670675" y="6134100"/>
          <p14:tracePt t="113759" x="6670675" y="6143625"/>
          <p14:tracePt t="113772" x="6670675" y="6153150"/>
          <p14:tracePt t="113798" x="6670675" y="6161088"/>
          <p14:tracePt t="113810" x="6670675" y="6170613"/>
          <p14:tracePt t="113823" x="6670675" y="6180138"/>
          <p14:tracePt t="113835" x="6670675" y="6188075"/>
          <p14:tracePt t="113861" x="6670675" y="6205538"/>
          <p14:tracePt t="113886" x="6670675" y="6224588"/>
          <p14:tracePt t="113911" x="6670675" y="6232525"/>
          <p14:tracePt t="113936" x="6670675" y="6242050"/>
          <p14:tracePt t="113962" x="6670675" y="6251575"/>
          <p14:tracePt t="113974" x="6670675" y="6259513"/>
          <p14:tracePt t="114037" x="6670675" y="6269038"/>
          <p14:tracePt t="114202" x="6670675" y="6259513"/>
          <p14:tracePt t="114214" x="6670675" y="6232525"/>
          <p14:tracePt t="114227" x="6670675" y="6188075"/>
          <p14:tracePt t="114240" x="6680200" y="6108700"/>
          <p14:tracePt t="114252" x="6688138" y="6037263"/>
          <p14:tracePt t="114265" x="6705600" y="5938838"/>
          <p14:tracePt t="114280" x="6715125" y="5857875"/>
          <p14:tracePt t="114297" x="6724650" y="5795963"/>
          <p14:tracePt t="114313" x="6732588" y="5751513"/>
          <p14:tracePt t="114330" x="6742113" y="5680075"/>
          <p14:tracePt t="114347" x="6742113" y="5653088"/>
          <p14:tracePt t="114364" x="6742113" y="5634038"/>
          <p14:tracePt t="114380" x="6742113" y="5599113"/>
          <p14:tracePt t="114397" x="6742113" y="5572125"/>
          <p14:tracePt t="114414" x="6742113" y="5554663"/>
          <p14:tracePt t="114430" x="6742113" y="5527675"/>
          <p14:tracePt t="114447" x="6742113" y="5510213"/>
          <p14:tracePt t="114464" x="6742113" y="5491163"/>
          <p14:tracePt t="114481" x="6742113" y="5473700"/>
          <p14:tracePt t="114498" x="6742113" y="5465763"/>
          <p14:tracePt t="114514" x="6742113" y="5456238"/>
          <p14:tracePt t="114631" x="6742113" y="5465763"/>
          <p14:tracePt t="114644" x="6742113" y="5518150"/>
          <p14:tracePt t="114656" x="6742113" y="5562600"/>
          <p14:tracePt t="114669" x="6732588" y="5661025"/>
          <p14:tracePt t="114682" x="6732588" y="5768975"/>
          <p14:tracePt t="114699" x="6724650" y="5867400"/>
          <p14:tracePt t="114715" x="6705600" y="5983288"/>
          <p14:tracePt t="114732" x="6688138" y="6153150"/>
          <p14:tracePt t="114749" x="6680200" y="6224588"/>
          <p14:tracePt t="114766" x="6661150" y="6296025"/>
          <p14:tracePt t="114782" x="6643688" y="6375400"/>
          <p14:tracePt t="114799" x="6634163" y="6402388"/>
          <p14:tracePt t="114821" x="6634163" y="6411913"/>
          <p14:tracePt t="114846" x="6634163" y="6419850"/>
          <p14:tracePt t="114934" x="6626225" y="6419850"/>
          <p14:tracePt t="114960" x="6616700" y="6411913"/>
          <p14:tracePt t="114972" x="6616700" y="6384925"/>
          <p14:tracePt t="114985" x="6616700" y="6340475"/>
          <p14:tracePt t="114997" x="6616700" y="6286500"/>
          <p14:tracePt t="115010" x="6616700" y="6242050"/>
          <p14:tracePt t="115023" x="6616700" y="6180138"/>
          <p14:tracePt t="115036" x="6616700" y="6126163"/>
          <p14:tracePt t="115050" x="6616700" y="6089650"/>
          <p14:tracePt t="115067" x="6616700" y="6037263"/>
          <p14:tracePt t="115084" x="6616700" y="6010275"/>
          <p14:tracePt t="115101" x="6616700" y="5938838"/>
          <p14:tracePt t="115117" x="6616700" y="5919788"/>
          <p14:tracePt t="115134" x="6616700" y="5911850"/>
          <p14:tracePt t="115151" x="6616700" y="5894388"/>
          <p14:tracePt t="115168" x="6616700" y="5884863"/>
          <p14:tracePt t="115225" x="6616700" y="5875338"/>
          <p14:tracePt t="115339" x="6634163" y="5894388"/>
          <p14:tracePt t="115351" x="6661150" y="5946775"/>
          <p14:tracePt t="115364" x="6688138" y="6018213"/>
          <p14:tracePt t="115377" x="6715125" y="6108700"/>
          <p14:tracePt t="115389" x="6724650" y="6188075"/>
          <p14:tracePt t="115402" x="6732588" y="6224588"/>
          <p14:tracePt t="115419" x="6732588" y="6251575"/>
          <p14:tracePt t="115436" x="6742113" y="6269038"/>
          <p14:tracePt t="115452" x="6742113" y="6323013"/>
          <p14:tracePt t="115469" x="6742113" y="6348413"/>
          <p14:tracePt t="115486" x="6742113" y="6375400"/>
          <p14:tracePt t="115503" x="6742113" y="6419850"/>
          <p14:tracePt t="115519" x="6742113" y="6438900"/>
          <p14:tracePt t="115536" x="6742113" y="6446838"/>
          <p14:tracePt t="115566" x="6742113" y="6456363"/>
          <p14:tracePt t="115654" x="6742113" y="6438900"/>
          <p14:tracePt t="115667" x="6742113" y="6411913"/>
          <p14:tracePt t="115680" x="6742113" y="6357938"/>
          <p14:tracePt t="115692" x="6742113" y="6269038"/>
          <p14:tracePt t="115705" x="6742113" y="6153150"/>
          <p14:tracePt t="115721" x="6742113" y="6045200"/>
          <p14:tracePt t="115737" x="6742113" y="5929313"/>
          <p14:tracePt t="115754" x="6742113" y="5848350"/>
          <p14:tracePt t="115771" x="6742113" y="5724525"/>
          <p14:tracePt t="115788" x="6742113" y="5680075"/>
          <p14:tracePt t="115804" x="6742113" y="5653088"/>
          <p14:tracePt t="115821" x="6742113" y="5599113"/>
          <p14:tracePt t="115838" x="6742113" y="5581650"/>
          <p14:tracePt t="115855" x="6742113" y="5572125"/>
          <p14:tracePt t="115871" x="6742113" y="5554663"/>
          <p14:tracePt t="115888" x="6742113" y="5545138"/>
          <p14:tracePt t="116122" x="6742113" y="5562600"/>
          <p14:tracePt t="116134" x="6742113" y="5589588"/>
          <p14:tracePt t="116147" x="6742113" y="5643563"/>
          <p14:tracePt t="116159" x="6742113" y="5732463"/>
          <p14:tracePt t="116173" x="6732588" y="5840413"/>
          <p14:tracePt t="116190" x="6732588" y="5973763"/>
          <p14:tracePt t="116207" x="6732588" y="6108700"/>
          <p14:tracePt t="116222" x="6724650" y="6303963"/>
          <p14:tracePt t="116239" x="6715125" y="6367463"/>
          <p14:tracePt t="116256" x="6705600" y="6402388"/>
          <p14:tracePt t="116272" x="6705600" y="6429375"/>
          <p14:tracePt t="116311" x="6705600" y="6438900"/>
          <p14:tracePt t="116475" x="6705600" y="6429375"/>
          <p14:tracePt t="116488" x="6705600" y="6402388"/>
          <p14:tracePt t="116501" x="6705600" y="6375400"/>
          <p14:tracePt t="116513" x="6705600" y="6323013"/>
          <p14:tracePt t="116526" x="6705600" y="6232525"/>
          <p14:tracePt t="116544" x="6705600" y="6143625"/>
          <p14:tracePt t="116561" x="6705600" y="6045200"/>
          <p14:tracePt t="116578" x="6705600" y="5919788"/>
          <p14:tracePt t="116594" x="6705600" y="5894388"/>
          <p14:tracePt t="116611" x="6705600" y="5884863"/>
          <p14:tracePt t="116629" x="6705600" y="5867400"/>
          <p14:tracePt t="116645" x="6705600" y="5857875"/>
          <p14:tracePt t="116662" x="6705600" y="5848350"/>
          <p14:tracePt t="116678" x="6705600" y="5840413"/>
          <p14:tracePt t="116695" x="6705600" y="5830888"/>
          <p14:tracePt t="116712" x="6705600" y="5822950"/>
          <p14:tracePt t="116729" x="6705600" y="5813425"/>
          <p14:tracePt t="116804" x="6705600" y="5803900"/>
          <p14:tracePt t="116892" x="6705600" y="5795963"/>
          <p14:tracePt t="116930" x="6705600" y="5786438"/>
          <p14:tracePt t="117019" x="6705600" y="5776913"/>
          <p14:tracePt t="117625" x="6705600" y="5768975"/>
          <p14:tracePt t="117638" x="6705600" y="5759450"/>
          <p14:tracePt t="117650" x="6697663" y="5759450"/>
          <p14:tracePt t="117663" x="6697663" y="5751513"/>
          <p14:tracePt t="117676" x="6697663" y="5741988"/>
          <p14:tracePt t="117688" x="6697663" y="5732463"/>
          <p14:tracePt t="117700" x="6688138" y="5732463"/>
          <p14:tracePt t="117714" x="6688138" y="5724525"/>
          <p14:tracePt t="117731" x="6688138" y="5705475"/>
          <p14:tracePt t="117751" x="6680200" y="5688013"/>
          <p14:tracePt t="117776" x="6680200" y="5680075"/>
          <p14:tracePt t="117802" x="6680200" y="5670550"/>
          <p14:tracePt t="117815" x="6680200" y="5661025"/>
          <p14:tracePt t="117966" x="6670675" y="5661025"/>
          <p14:tracePt t="117992" x="6670675" y="5670550"/>
          <p14:tracePt t="118005" x="6661150" y="5688013"/>
          <p14:tracePt t="118017" x="6653213" y="5715000"/>
          <p14:tracePt t="118029" x="6643688" y="5768975"/>
          <p14:tracePt t="118042" x="6634163" y="5822950"/>
          <p14:tracePt t="118054" x="6616700" y="5884863"/>
          <p14:tracePt t="118067" x="6616700" y="5919788"/>
          <p14:tracePt t="118083" x="6599238" y="5965825"/>
          <p14:tracePt t="118100" x="6599238" y="5991225"/>
          <p14:tracePt t="118116" x="6589713" y="6018213"/>
          <p14:tracePt t="118133" x="6581775" y="6054725"/>
          <p14:tracePt t="118150" x="6581775" y="6062663"/>
          <p14:tracePt t="118167" x="6572250" y="6072188"/>
          <p14:tracePt t="118183" x="6572250" y="6081713"/>
          <p14:tracePt t="118206" x="6572250" y="6089650"/>
          <p14:tracePt t="118219" x="6572250" y="6099175"/>
          <p14:tracePt t="118234" x="6572250" y="6108700"/>
          <p14:tracePt t="118250" x="6572250" y="6116638"/>
          <p14:tracePt t="118267" x="6572250" y="6134100"/>
          <p14:tracePt t="118284" x="6572250" y="6170613"/>
          <p14:tracePt t="118307" x="6572250" y="6180138"/>
          <p14:tracePt t="118320" x="6572250" y="6188075"/>
          <p14:tracePt t="118420" x="6572250" y="6197600"/>
          <p14:tracePt t="118888" x="6572250" y="6188075"/>
          <p14:tracePt t="118901" x="6572250" y="6180138"/>
          <p14:tracePt t="118939" x="6572250" y="6170613"/>
          <p14:tracePt t="118963" x="6572250" y="6153150"/>
          <p14:tracePt t="118977" x="6572250" y="6143625"/>
          <p14:tracePt t="118989" x="6572250" y="6134100"/>
          <p14:tracePt t="119014" x="6572250" y="6126163"/>
          <p14:tracePt t="119039" x="6572250" y="6116638"/>
          <p14:tracePt t="119090" x="6572250" y="6108700"/>
          <p14:tracePt t="119103" x="6572250" y="6099175"/>
          <p14:tracePt t="119128" x="6572250" y="6089650"/>
          <p14:tracePt t="119141" x="6572250" y="6081713"/>
          <p14:tracePt t="119153" x="6572250" y="6072188"/>
          <p14:tracePt t="119178" x="6572250" y="6062663"/>
          <p14:tracePt t="119204" x="6572250" y="6054725"/>
          <p14:tracePt t="119216" x="6572250" y="6045200"/>
          <p14:tracePt t="119229" x="6572250" y="6037263"/>
          <p14:tracePt t="119242" x="6572250" y="6018213"/>
          <p14:tracePt t="119256" x="6572250" y="6010275"/>
          <p14:tracePt t="119272" x="6572250" y="5991225"/>
          <p14:tracePt t="119289" x="6572250" y="5973763"/>
          <p14:tracePt t="119306" x="6572250" y="5965825"/>
          <p14:tracePt t="119330" x="6572250" y="5956300"/>
          <p14:tracePt t="119343" x="6572250" y="5946775"/>
          <p14:tracePt t="119356" x="6572250" y="5938838"/>
          <p14:tracePt t="119381" x="6572250" y="5919788"/>
          <p14:tracePt t="119394" x="6572250" y="5911850"/>
          <p14:tracePt t="119419" x="6572250" y="5902325"/>
          <p14:tracePt t="119431" x="6572250" y="5894388"/>
          <p14:tracePt t="119481" x="6572250" y="5884863"/>
          <p14:tracePt t="119494" x="6572250" y="5875338"/>
          <p14:tracePt t="119507" x="6572250" y="5867400"/>
          <p14:tracePt t="119519" x="6572250" y="5848350"/>
          <p14:tracePt t="119532" x="6572250" y="5840413"/>
          <p14:tracePt t="119545" x="6581775" y="5830888"/>
          <p14:tracePt t="119557" x="6589713" y="5813425"/>
          <p14:tracePt t="119583" x="6589713" y="5803900"/>
          <p14:tracePt t="119595" x="6589713" y="5795963"/>
          <p14:tracePt t="119671" x="6589713" y="5786438"/>
          <p14:tracePt t="119697" x="6589713" y="5776913"/>
          <p14:tracePt t="120657" x="6589713" y="5768975"/>
          <p14:tracePt t="120683" x="6581775" y="5759450"/>
          <p14:tracePt t="120708" x="6572250" y="5741988"/>
          <p14:tracePt t="120721" x="6545263" y="5724525"/>
          <p14:tracePt t="120733" x="6491288" y="5697538"/>
          <p14:tracePt t="120745" x="6394450" y="5643563"/>
          <p14:tracePt t="120759" x="6242050" y="5562600"/>
          <p14:tracePt t="120771" x="6099175" y="5491163"/>
          <p14:tracePt t="120784" x="6010275" y="5456238"/>
          <p14:tracePt t="120797" x="5965825" y="5429250"/>
          <p14:tracePt t="120814" x="5946775" y="5402263"/>
          <p14:tracePt t="120831" x="5929313" y="5402263"/>
          <p14:tracePt t="120847" x="5919788" y="5394325"/>
          <p14:tracePt t="120885" x="5911850" y="5384800"/>
          <p14:tracePt t="120897" x="5902325" y="5375275"/>
          <p14:tracePt t="120910" x="5884863" y="5375275"/>
          <p14:tracePt t="120923" x="5857875" y="5367338"/>
          <p14:tracePt t="120936" x="5840413" y="5357813"/>
          <p14:tracePt t="120948" x="5822950" y="5348288"/>
          <p14:tracePt t="120965" x="5813425" y="5348288"/>
          <p14:tracePt t="120981" x="5813425" y="5340350"/>
          <p14:tracePt t="120998" x="5803900" y="5340350"/>
          <p14:tracePt t="121580" x="5795963" y="5340350"/>
          <p14:tracePt t="121997" x="5786438" y="5330825"/>
          <p14:tracePt t="122010" x="5776913" y="5313363"/>
          <p14:tracePt t="122022" x="5670550" y="5170488"/>
          <p14:tracePt t="122035" x="5187950" y="4751388"/>
          <p14:tracePt t="122047" x="4322763" y="4098925"/>
          <p14:tracePt t="122060" x="3170238" y="3419475"/>
          <p14:tracePt t="122073" x="2027238" y="2884488"/>
          <p14:tracePt t="122087" x="1009650" y="2482850"/>
          <p14:tracePt t="122104" x="142875" y="21701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1</a:t>
            </a:r>
            <a:endParaRPr lang="en-AU" sz="1600" b="1" dirty="0">
              <a:latin typeface="Arial Narrow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2857488" y="357166"/>
            <a:ext cx="3071834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742950" indent="-742950" algn="ctr" rtl="0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Analogies</a:t>
            </a:r>
            <a:endParaRPr lang="ar-IQ" sz="2800" b="1" dirty="0">
              <a:solidFill>
                <a:schemeClr val="tx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5" name="Picture 2" descr="C:\Users\MAX\Desktop\محاضرات فيزياء طبية\cadio vascular modell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571612"/>
            <a:ext cx="7715304" cy="378621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3"/>
          <p:cNvSpPr/>
          <p:nvPr/>
        </p:nvSpPr>
        <p:spPr>
          <a:xfrm>
            <a:off x="605008" y="891288"/>
            <a:ext cx="6546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Cardiovascular model as electrical circuit</a:t>
            </a:r>
            <a:endParaRPr lang="ar-IQ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85DF-85EF-451C-89FF-100218BA88B6}" type="datetime1">
              <a:rPr lang="en-US" smtClean="0"/>
              <a:t>1/6/2022</a:t>
            </a:fld>
            <a:endParaRPr lang="ar-SA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2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395"/>
    </mc:Choice>
    <mc:Fallback xmlns="">
      <p:transition advTm="8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13184" x="4643438" y="3857625"/>
          <p14:tracePt t="13235" x="4643438" y="3848100"/>
          <p14:tracePt t="13247" x="4652963" y="3848100"/>
          <p14:tracePt t="13272" x="4652963" y="3840163"/>
          <p14:tracePt t="13375" x="4660900" y="3840163"/>
          <p14:tracePt t="13551" x="4660900" y="3830638"/>
          <p14:tracePt t="13601" x="4670425" y="3830638"/>
          <p14:tracePt t="13614" x="4670425" y="3822700"/>
          <p14:tracePt t="13678" x="4679950" y="3813175"/>
          <p14:tracePt t="13715" x="4679950" y="3803650"/>
          <p14:tracePt t="13727" x="4687888" y="3803650"/>
          <p14:tracePt t="13765" x="4697413" y="3795713"/>
          <p14:tracePt t="13841" x="4697413" y="3786188"/>
          <p14:tracePt t="13867" x="4705350" y="3786188"/>
          <p14:tracePt t="13968" x="4705350" y="3776663"/>
          <p14:tracePt t="13981" x="4714875" y="3776663"/>
          <p14:tracePt t="14006" x="4714875" y="3768725"/>
          <p14:tracePt t="14043" x="4724400" y="3768725"/>
          <p14:tracePt t="14057" x="4724400" y="3759200"/>
          <p14:tracePt t="14069" x="4732338" y="3759200"/>
          <p14:tracePt t="14119" x="4732338" y="3751263"/>
          <p14:tracePt t="14132" x="4741863" y="3741738"/>
          <p14:tracePt t="14157" x="4741863" y="3732213"/>
          <p14:tracePt t="14170" x="4751388" y="3724275"/>
          <p14:tracePt t="14182" x="4759325" y="3714750"/>
          <p14:tracePt t="14195" x="4759325" y="3705225"/>
          <p14:tracePt t="14208" x="4776788" y="3697288"/>
          <p14:tracePt t="14220" x="4776788" y="3679825"/>
          <p14:tracePt t="14236" x="4803775" y="3652838"/>
          <p14:tracePt t="14253" x="4813300" y="3633788"/>
          <p14:tracePt t="14269" x="4840288" y="3616325"/>
          <p14:tracePt t="14286" x="4867275" y="3589338"/>
          <p14:tracePt t="14302" x="4867275" y="3581400"/>
          <p14:tracePt t="14319" x="4884738" y="3571875"/>
          <p14:tracePt t="14337" x="4902200" y="3554413"/>
          <p14:tracePt t="14353" x="4902200" y="3544888"/>
          <p14:tracePt t="14370" x="4911725" y="3544888"/>
          <p14:tracePt t="14387" x="4919663" y="3536950"/>
          <p14:tracePt t="14410" x="4929188" y="3527425"/>
          <p14:tracePt t="14436" x="4929188" y="3517900"/>
          <p14:tracePt t="15194" x="4911725" y="3509963"/>
          <p14:tracePt t="15206" x="4857750" y="3465513"/>
          <p14:tracePt t="15219" x="4759325" y="3419475"/>
          <p14:tracePt t="15232" x="4581525" y="3295650"/>
          <p14:tracePt t="15244" x="4313238" y="3116263"/>
          <p14:tracePt t="15258" x="4037013" y="2919413"/>
          <p14:tracePt t="15275" x="3830638" y="2741613"/>
          <p14:tracePt t="15292" x="3643313" y="2589213"/>
          <p14:tracePt t="15308" x="3313113" y="2330450"/>
          <p14:tracePt t="15325" x="3205163" y="2251075"/>
          <p14:tracePt t="15342" x="3133725" y="2187575"/>
          <p14:tracePt t="15358" x="3044825" y="2108200"/>
          <p14:tracePt t="15375" x="3017838" y="2081213"/>
          <p14:tracePt t="15392" x="3009900" y="2044700"/>
          <p14:tracePt t="15409" x="2990850" y="2000250"/>
          <p14:tracePt t="15426" x="2990850" y="1965325"/>
          <p14:tracePt t="15442" x="3009900" y="1928813"/>
          <p14:tracePt t="15460" x="3108325" y="1839913"/>
          <p14:tracePt t="15476" x="3214688" y="1785938"/>
          <p14:tracePt t="15493" x="3340100" y="1731963"/>
          <p14:tracePt t="15509" x="3751263" y="1598613"/>
          <p14:tracePt t="15526" x="4000500" y="1509713"/>
          <p14:tracePt t="15543" x="4224338" y="1455738"/>
          <p14:tracePt t="15560" x="4518025" y="1393825"/>
          <p14:tracePt t="15576" x="4616450" y="1374775"/>
          <p14:tracePt t="15593" x="4714875" y="1374775"/>
          <p14:tracePt t="15611" x="4911725" y="1374775"/>
          <p14:tracePt t="15627" x="5037138" y="1419225"/>
          <p14:tracePt t="15643" x="5205413" y="1509713"/>
          <p14:tracePt t="15661" x="5589588" y="1803400"/>
          <p14:tracePt t="15677" x="5776913" y="2036763"/>
          <p14:tracePt t="15694" x="5965825" y="2286000"/>
          <p14:tracePt t="15710" x="6062663" y="2500313"/>
          <p14:tracePt t="15727" x="6134100" y="2822575"/>
          <p14:tracePt t="15743" x="6143625" y="2946400"/>
          <p14:tracePt t="15760" x="6143625" y="3054350"/>
          <p14:tracePt t="15777" x="6108700" y="3241675"/>
          <p14:tracePt t="15794" x="6081713" y="3303588"/>
          <p14:tracePt t="15811" x="6037263" y="3375025"/>
          <p14:tracePt t="15828" x="6000750" y="3455988"/>
          <p14:tracePt t="15844" x="5991225" y="3473450"/>
          <p14:tracePt t="15861" x="5983288" y="3482975"/>
          <p14:tracePt t="15888" x="5983288" y="3490913"/>
          <p14:tracePt t="16509" x="5983288" y="3482975"/>
          <p14:tracePt t="16534" x="5983288" y="3465513"/>
          <p14:tracePt t="16546" x="5973763" y="3455988"/>
          <p14:tracePt t="16559" x="5973763" y="3438525"/>
          <p14:tracePt t="16571" x="5956300" y="3411538"/>
          <p14:tracePt t="16584" x="5919788" y="3330575"/>
          <p14:tracePt t="16598" x="5795963" y="3197225"/>
          <p14:tracePt t="16615" x="5483225" y="2946400"/>
          <p14:tracePt t="16632" x="5062538" y="2633663"/>
          <p14:tracePt t="16649" x="4197350" y="2232025"/>
          <p14:tracePt t="16665" x="3795713" y="2116138"/>
          <p14:tracePt t="16682" x="3429000" y="2027238"/>
          <p14:tracePt t="16699" x="2813050" y="1973263"/>
          <p14:tracePt t="16716" x="2589213" y="1973263"/>
          <p14:tracePt t="16732" x="2438400" y="1973263"/>
          <p14:tracePt t="16749" x="2251075" y="1973263"/>
          <p14:tracePt t="16766" x="2170113" y="1973263"/>
          <p14:tracePt t="16783" x="2133600" y="1973263"/>
          <p14:tracePt t="16799" x="2108200" y="1973263"/>
          <p14:tracePt t="16816" x="2098675" y="1973263"/>
          <p14:tracePt t="16849" x="2089150" y="1973263"/>
          <p14:tracePt t="17178" x="2081213" y="1973263"/>
          <p14:tracePt t="17216" x="2071688" y="1973263"/>
          <p14:tracePt t="17241" x="2062163" y="1973263"/>
          <p14:tracePt t="17254" x="2054225" y="1973263"/>
          <p14:tracePt t="17279" x="2044700" y="1973263"/>
          <p14:tracePt t="17304" x="2036763" y="1973263"/>
          <p14:tracePt t="17355" x="2027238" y="1973263"/>
          <p14:tracePt t="17393" x="2017713" y="1973263"/>
          <p14:tracePt t="17493" x="2009775" y="1973263"/>
          <p14:tracePt t="17558" x="2000250" y="1973263"/>
          <p14:tracePt t="17621" x="1990725" y="1973263"/>
          <p14:tracePt t="17633" x="1990725" y="1965325"/>
          <p14:tracePt t="17683" x="1982788" y="1965325"/>
          <p14:tracePt t="17709" x="1973263" y="1965325"/>
          <p14:tracePt t="17721" x="1973263" y="1955800"/>
          <p14:tracePt t="17734" x="1965325" y="1955800"/>
          <p14:tracePt t="17746" x="1955800" y="1955800"/>
          <p14:tracePt t="17759" x="1946275" y="1955800"/>
          <p14:tracePt t="17772" x="1938338" y="1955800"/>
          <p14:tracePt t="17788" x="1938338" y="1946275"/>
          <p14:tracePt t="17805" x="1928813" y="1946275"/>
          <p14:tracePt t="17822" x="1901825" y="1938338"/>
          <p14:tracePt t="17838" x="1893888" y="1938338"/>
          <p14:tracePt t="17855" x="1884363" y="1928813"/>
          <p14:tracePt t="17872" x="1874838" y="1928813"/>
          <p14:tracePt t="17889" x="1857375" y="1928813"/>
          <p14:tracePt t="17905" x="1839913" y="1919288"/>
          <p14:tracePt t="17922" x="1839913" y="1911350"/>
          <p14:tracePt t="17939" x="1812925" y="1901825"/>
          <p14:tracePt t="17955" x="1803400" y="1893888"/>
          <p14:tracePt t="17972" x="1795463" y="1893888"/>
          <p14:tracePt t="17989" x="1776413" y="1874838"/>
          <p14:tracePt t="18006" x="1768475" y="1874838"/>
          <p14:tracePt t="18022" x="1758950" y="1866900"/>
          <p14:tracePt t="18039" x="1731963" y="1857375"/>
          <p14:tracePt t="18057" x="1714500" y="1847850"/>
          <p14:tracePt t="18073" x="1697038" y="1839913"/>
          <p14:tracePt t="18090" x="1670050" y="1822450"/>
          <p14:tracePt t="18106" x="1652588" y="1822450"/>
          <p14:tracePt t="18123" x="1643063" y="1812925"/>
          <p14:tracePt t="18140" x="1608138" y="1812925"/>
          <p14:tracePt t="18156" x="1589088" y="1803400"/>
          <p14:tracePt t="18173" x="1581150" y="1803400"/>
          <p14:tracePt t="18190" x="1544638" y="1785938"/>
          <p14:tracePt t="18207" x="1517650" y="1785938"/>
          <p14:tracePt t="18224" x="1500188" y="1785938"/>
          <p14:tracePt t="18240" x="1446213" y="1785938"/>
          <p14:tracePt t="18257" x="1419225" y="1785938"/>
          <p14:tracePt t="18274" x="1393825" y="1776413"/>
          <p14:tracePt t="18291" x="1357313" y="1768475"/>
          <p14:tracePt t="18307" x="1339850" y="1768475"/>
          <p14:tracePt t="18324" x="1322388" y="1758950"/>
          <p14:tracePt t="18341" x="1295400" y="1758950"/>
          <p14:tracePt t="18358" x="1268413" y="1758950"/>
          <p14:tracePt t="18374" x="1241425" y="1758950"/>
          <p14:tracePt t="18391" x="1179513" y="1751013"/>
          <p14:tracePt t="18408" x="1152525" y="1751013"/>
          <p14:tracePt t="18425" x="1133475" y="1751013"/>
          <p14:tracePt t="18441" x="1089025" y="1751013"/>
          <p14:tracePt t="18458" x="1062038" y="1751013"/>
          <p14:tracePt t="18475" x="1036638" y="1751013"/>
          <p14:tracePt t="18492" x="973138" y="1751013"/>
          <p14:tracePt t="18508" x="946150" y="1751013"/>
          <p14:tracePt t="18525" x="928688" y="1751013"/>
          <p14:tracePt t="18542" x="893763" y="1751013"/>
          <p14:tracePt t="18559" x="884238" y="1758950"/>
          <p14:tracePt t="18575" x="874713" y="1768475"/>
          <p14:tracePt t="18592" x="866775" y="1776413"/>
          <p14:tracePt t="18608" x="839788" y="1812925"/>
          <p14:tracePt t="18625" x="830263" y="1830388"/>
          <p14:tracePt t="18642" x="822325" y="1839913"/>
          <p14:tracePt t="18659" x="803275" y="1874838"/>
          <p14:tracePt t="18675" x="803275" y="1884363"/>
          <p14:tracePt t="18693" x="803275" y="1901825"/>
          <p14:tracePt t="18709" x="803275" y="1938338"/>
          <p14:tracePt t="18726" x="803275" y="1955800"/>
          <p14:tracePt t="18743" x="803275" y="1973263"/>
          <p14:tracePt t="18759" x="803275" y="2027238"/>
          <p14:tracePt t="18776" x="812800" y="2036763"/>
          <p14:tracePt t="18793" x="830263" y="2054225"/>
          <p14:tracePt t="18809" x="874713" y="2089150"/>
          <p14:tracePt t="18826" x="893763" y="2108200"/>
          <p14:tracePt t="18844" x="928688" y="2125663"/>
          <p14:tracePt t="18860" x="955675" y="2143125"/>
          <p14:tracePt t="18877" x="982663" y="2152650"/>
          <p14:tracePt t="18893" x="1000125" y="2152650"/>
          <p14:tracePt t="18910" x="1036638" y="2160588"/>
          <p14:tracePt t="18926" x="1081088" y="2170113"/>
          <p14:tracePt t="18943" x="1116013" y="2170113"/>
          <p14:tracePt t="18961" x="1241425" y="2179638"/>
          <p14:tracePt t="18977" x="1285875" y="2179638"/>
          <p14:tracePt t="18994" x="1347788" y="2179638"/>
          <p14:tracePt t="19011" x="1438275" y="2179638"/>
          <p14:tracePt t="19028" x="1455738" y="2179638"/>
          <p14:tracePt t="19045" x="1482725" y="2179638"/>
          <p14:tracePt t="19061" x="1527175" y="2179638"/>
          <p14:tracePt t="19078" x="1536700" y="2179638"/>
          <p14:tracePt t="19095" x="1544638" y="2179638"/>
          <p14:tracePt t="19111" x="1581150" y="2160588"/>
          <p14:tracePt t="19128" x="1598613" y="2143125"/>
          <p14:tracePt t="19145" x="1625600" y="2108200"/>
          <p14:tracePt t="19162" x="1704975" y="2009775"/>
          <p14:tracePt t="19178" x="1731963" y="1955800"/>
          <p14:tracePt t="19195" x="1768475" y="1901825"/>
          <p14:tracePt t="19212" x="1822450" y="1822450"/>
          <p14:tracePt t="19229" x="1830388" y="1795463"/>
          <p14:tracePt t="19245" x="1839913" y="1768475"/>
          <p14:tracePt t="19262" x="1857375" y="1724025"/>
          <p14:tracePt t="19279" x="1857375" y="1714500"/>
          <p14:tracePt t="19296" x="1857375" y="1697038"/>
          <p14:tracePt t="19313" x="1866900" y="1670050"/>
          <p14:tracePt t="19329" x="1866900" y="1660525"/>
          <p14:tracePt t="19346" x="1866900" y="1652588"/>
          <p14:tracePt t="19363" x="1857375" y="1643063"/>
          <p14:tracePt t="19379" x="1830388" y="1616075"/>
          <p14:tracePt t="19396" x="1795463" y="1598613"/>
          <p14:tracePt t="19414" x="1724025" y="1571625"/>
          <p14:tracePt t="19430" x="1687513" y="1562100"/>
          <p14:tracePt t="19447" x="1625600" y="1554163"/>
          <p14:tracePt t="19463" x="1544638" y="1536700"/>
          <p14:tracePt t="19480" x="1428750" y="1527175"/>
          <p14:tracePt t="19497" x="1374775" y="1527175"/>
          <p14:tracePt t="19513" x="1339850" y="1527175"/>
          <p14:tracePt t="19530" x="1285875" y="1527175"/>
          <p14:tracePt t="19547" x="1276350" y="1527175"/>
          <p14:tracePt t="19564" x="1258888" y="1527175"/>
          <p14:tracePt t="19581" x="1223963" y="1527175"/>
          <p14:tracePt t="19597" x="1204913" y="1536700"/>
          <p14:tracePt t="19614" x="1196975" y="1544638"/>
          <p14:tracePt t="19631" x="1187450" y="1554163"/>
          <p14:tracePt t="19647" x="1179513" y="1554163"/>
          <p14:tracePt t="19664" x="1169988" y="1554163"/>
          <p14:tracePt t="19681" x="1169988" y="1571625"/>
          <p14:tracePt t="19698" x="1160463" y="1571625"/>
          <p14:tracePt t="19714" x="1160463" y="1581150"/>
          <p14:tracePt t="19731" x="1160463" y="1589088"/>
          <p14:tracePt t="19755" x="1160463" y="1598613"/>
          <p14:tracePt t="19831" x="1160463" y="1608138"/>
          <p14:tracePt t="19881" x="1160463" y="1616075"/>
          <p14:tracePt t="19894" x="1160463" y="1625600"/>
          <p14:tracePt t="19907" x="1160463" y="1643063"/>
          <p14:tracePt t="19919" x="1169988" y="1670050"/>
          <p14:tracePt t="19932" x="1214438" y="1714500"/>
          <p14:tracePt t="19949" x="1295400" y="1785938"/>
          <p14:tracePt t="19966" x="1428750" y="1857375"/>
          <p14:tracePt t="19983" x="1847850" y="2044700"/>
          <p14:tracePt t="19999" x="2081213" y="2116138"/>
          <p14:tracePt t="20016" x="2259013" y="2179638"/>
          <p14:tracePt t="20033" x="2660650" y="2295525"/>
          <p14:tracePt t="20050" x="2874963" y="2339975"/>
          <p14:tracePt t="20066" x="3143250" y="2401888"/>
          <p14:tracePt t="20083" x="3687763" y="2473325"/>
          <p14:tracePt t="20100" x="3973513" y="2517775"/>
          <p14:tracePt t="20117" x="4205288" y="2527300"/>
          <p14:tracePt t="20134" x="4705350" y="2589213"/>
          <p14:tracePt t="20150" x="4965700" y="2616200"/>
          <p14:tracePt t="20167" x="5224463" y="2643188"/>
          <p14:tracePt t="20183" x="5429250" y="2670175"/>
          <p14:tracePt t="20200" x="5751513" y="2705100"/>
          <p14:tracePt t="20217" x="5884863" y="2714625"/>
          <p14:tracePt t="20234" x="6018213" y="2724150"/>
          <p14:tracePt t="20251" x="6296025" y="2759075"/>
          <p14:tracePt t="20267" x="6473825" y="2768600"/>
          <p14:tracePt t="20284" x="6670675" y="2813050"/>
          <p14:tracePt t="20301" x="6973888" y="2857500"/>
          <p14:tracePt t="20318" x="7081838" y="2874963"/>
          <p14:tracePt t="20334" x="7170738" y="2884488"/>
          <p14:tracePt t="20351" x="7277100" y="2884488"/>
          <p14:tracePt t="20368" x="7313613" y="2884488"/>
          <p14:tracePt t="20385" x="7367588" y="2884488"/>
          <p14:tracePt t="20402" x="7446963" y="2884488"/>
          <p14:tracePt t="20418" x="7473950" y="2867025"/>
          <p14:tracePt t="20435" x="7500938" y="2857500"/>
          <p14:tracePt t="20452" x="7572375" y="2768600"/>
          <p14:tracePt t="20469" x="7599363" y="2724150"/>
          <p14:tracePt t="20485" x="7634288" y="2643188"/>
          <p14:tracePt t="20502" x="7705725" y="2517775"/>
          <p14:tracePt t="20519" x="7732713" y="2473325"/>
          <p14:tracePt t="20535" x="7742238" y="2428875"/>
          <p14:tracePt t="20552" x="7796213" y="2366963"/>
          <p14:tracePt t="20569" x="7813675" y="2339975"/>
          <p14:tracePt t="20586" x="7823200" y="2303463"/>
          <p14:tracePt t="20603" x="7848600" y="2232025"/>
          <p14:tracePt t="20619" x="7858125" y="2197100"/>
          <p14:tracePt t="20636" x="7858125" y="2179638"/>
          <p14:tracePt t="20653" x="7858125" y="2133600"/>
          <p14:tracePt t="20669" x="7858125" y="2116138"/>
          <p14:tracePt t="20686" x="7858125" y="2089150"/>
          <p14:tracePt t="20703" x="7858125" y="2036763"/>
          <p14:tracePt t="20719" x="7858125" y="2000250"/>
          <p14:tracePt t="20736" x="7858125" y="1965325"/>
          <p14:tracePt t="20753" x="7858125" y="1884363"/>
          <p14:tracePt t="20769" x="7840663" y="1847850"/>
          <p14:tracePt t="20786" x="7823200" y="1830388"/>
          <p14:tracePt t="20803" x="7742238" y="1768475"/>
          <p14:tracePt t="20820" x="7688263" y="1731963"/>
          <p14:tracePt t="20837" x="7626350" y="1687513"/>
          <p14:tracePt t="20853" x="7510463" y="1625600"/>
          <p14:tracePt t="20871" x="7466013" y="1608138"/>
          <p14:tracePt t="20887" x="7429500" y="1581150"/>
          <p14:tracePt t="20904" x="7367588" y="1554163"/>
          <p14:tracePt t="20921" x="7323138" y="1544638"/>
          <p14:tracePt t="20938" x="7286625" y="1527175"/>
          <p14:tracePt t="20955" x="7251700" y="1527175"/>
          <p14:tracePt t="20955" x="7205663" y="1527175"/>
          <p14:tracePt t="20971" x="7170738" y="1527175"/>
          <p14:tracePt t="20988" x="7143750" y="1527175"/>
          <p14:tracePt t="21005" x="7116763" y="1527175"/>
          <p14:tracePt t="21021" x="7099300" y="1527175"/>
          <p14:tracePt t="21038" x="7099300" y="1536700"/>
          <p14:tracePt t="21055" x="7089775" y="1544638"/>
          <p14:tracePt t="21072" x="7072313" y="1589088"/>
          <p14:tracePt t="21088" x="7072313" y="1608138"/>
          <p14:tracePt t="21105" x="7072313" y="1625600"/>
          <p14:tracePt t="21122" x="7072313" y="1670050"/>
          <p14:tracePt t="21139" x="7072313" y="1679575"/>
          <p14:tracePt t="21155" x="7072313" y="1714500"/>
          <p14:tracePt t="21172" x="7099300" y="1803400"/>
          <p14:tracePt t="21189" x="7153275" y="1857375"/>
          <p14:tracePt t="21206" x="7205663" y="1928813"/>
          <p14:tracePt t="21223" x="7429500" y="2054225"/>
          <p14:tracePt t="21239" x="7581900" y="2098675"/>
          <p14:tracePt t="21256" x="7697788" y="2133600"/>
          <p14:tracePt t="21273" x="7939088" y="2170113"/>
          <p14:tracePt t="21289" x="8001000" y="2179638"/>
          <p14:tracePt t="21306" x="8062913" y="2197100"/>
          <p14:tracePt t="21323" x="8108950" y="2197100"/>
          <p14:tracePt t="21340" x="8116888" y="2205038"/>
          <p14:tracePt t="21357" x="8134350" y="2205038"/>
          <p14:tracePt t="21373" x="8153400" y="2205038"/>
          <p14:tracePt t="21397" x="8161338" y="2205038"/>
          <p14:tracePt t="21410" x="8170863" y="2205038"/>
          <p14:tracePt t="21423" x="8180388" y="2197100"/>
          <p14:tracePt t="21440" x="8180388" y="2187575"/>
          <p14:tracePt t="21457" x="8188325" y="2187575"/>
          <p14:tracePt t="21474" x="8188325" y="2179638"/>
          <p14:tracePt t="21491" x="8197850" y="2170113"/>
          <p14:tracePt t="21511" x="8197850" y="2160588"/>
          <p14:tracePt t="21524" x="8205788" y="2152650"/>
          <p14:tracePt t="21549" x="8205788" y="2143125"/>
          <p14:tracePt t="21574" x="8205788" y="2133600"/>
          <p14:tracePt t="21587" x="8205788" y="2125663"/>
          <p14:tracePt t="21612" x="8205788" y="2116138"/>
          <p14:tracePt t="21625" x="8205788" y="2108200"/>
          <p14:tracePt t="21638" x="8205788" y="2098675"/>
          <p14:tracePt t="21650" x="8205788" y="2081213"/>
          <p14:tracePt t="21663" x="8205788" y="2071688"/>
          <p14:tracePt t="21676" x="8205788" y="2062163"/>
          <p14:tracePt t="21692" x="8205788" y="2044700"/>
          <p14:tracePt t="21708" x="8205788" y="2027238"/>
          <p14:tracePt t="21725" x="8205788" y="2009775"/>
          <p14:tracePt t="21742" x="8205788" y="1990725"/>
          <p14:tracePt t="21759" x="8205788" y="1965325"/>
          <p14:tracePt t="21775" x="8205788" y="1955800"/>
          <p14:tracePt t="21791" x="8170863" y="1911350"/>
          <p14:tracePt t="21808" x="8143875" y="1884363"/>
          <p14:tracePt t="21825" x="8116888" y="1857375"/>
          <p14:tracePt t="21842" x="8027988" y="1795463"/>
          <p14:tracePt t="21859" x="7966075" y="1768475"/>
          <p14:tracePt t="21876" x="7912100" y="1751013"/>
          <p14:tracePt t="21892" x="7813675" y="1724025"/>
          <p14:tracePt t="21909" x="7777163" y="1714500"/>
          <p14:tracePt t="21926" x="7742238" y="1714500"/>
          <p14:tracePt t="21943" x="7653338" y="1714500"/>
          <p14:tracePt t="21960" x="7599363" y="1714500"/>
          <p14:tracePt t="21976" x="7572375" y="1714500"/>
          <p14:tracePt t="21993" x="7518400" y="1714500"/>
          <p14:tracePt t="22010" x="7500938" y="1714500"/>
          <p14:tracePt t="22027" x="7483475" y="1714500"/>
          <p14:tracePt t="22043" x="7439025" y="1724025"/>
          <p14:tracePt t="22060" x="7429500" y="1731963"/>
          <p14:tracePt t="22077" x="7402513" y="1758950"/>
          <p14:tracePt t="22094" x="7375525" y="1795463"/>
          <p14:tracePt t="22110" x="7375525" y="1803400"/>
          <p14:tracePt t="22127" x="7367588" y="1812925"/>
          <p14:tracePt t="22143" x="7348538" y="1866900"/>
          <p14:tracePt t="22161" x="7348538" y="1884363"/>
          <p14:tracePt t="22177" x="7348538" y="1901825"/>
          <p14:tracePt t="22194" x="7348538" y="1938338"/>
          <p14:tracePt t="22211" x="7348538" y="1955800"/>
          <p14:tracePt t="22228" x="7348538" y="1973263"/>
          <p14:tracePt t="22244" x="7385050" y="2017713"/>
          <p14:tracePt t="22261" x="7402513" y="2036763"/>
          <p14:tracePt t="22278" x="7419975" y="2054225"/>
          <p14:tracePt t="22295" x="7473950" y="2098675"/>
          <p14:tracePt t="22311" x="7500938" y="2108200"/>
          <p14:tracePt t="22328" x="7510463" y="2125663"/>
          <p14:tracePt t="22345" x="7545388" y="2143125"/>
          <p14:tracePt t="22362" x="7554913" y="2143125"/>
          <p14:tracePt t="22378" x="7562850" y="2152650"/>
          <p14:tracePt t="22396" x="7581900" y="2160588"/>
          <p14:tracePt t="22421" x="7589838" y="2160588"/>
          <p14:tracePt t="22446" x="7599363" y="2160588"/>
          <p14:tracePt t="23457" x="7589838" y="2160588"/>
          <p14:tracePt t="23495" x="7581900" y="2160588"/>
          <p14:tracePt t="23507" x="7554913" y="2160588"/>
          <p14:tracePt t="23520" x="7518400" y="2160588"/>
          <p14:tracePt t="23533" x="7456488" y="2152650"/>
          <p14:tracePt t="23545" x="7340600" y="2143125"/>
          <p14:tracePt t="23558" x="7180263" y="2108200"/>
          <p14:tracePt t="23571" x="6991350" y="2081213"/>
          <p14:tracePt t="23585" x="6840538" y="2054225"/>
          <p14:tracePt t="23602" x="6742113" y="2017713"/>
          <p14:tracePt t="23618" x="6643688" y="1990725"/>
          <p14:tracePt t="23635" x="6500813" y="1938338"/>
          <p14:tracePt t="23652" x="6429375" y="1901825"/>
          <p14:tracePt t="23669" x="6340475" y="1874838"/>
          <p14:tracePt t="23685" x="6180138" y="1847850"/>
          <p14:tracePt t="23702" x="6089650" y="1830388"/>
          <p14:tracePt t="23719" x="6000750" y="1822450"/>
          <p14:tracePt t="23736" x="5848350" y="1785938"/>
          <p14:tracePt t="23752" x="5795963" y="1776413"/>
          <p14:tracePt t="23769" x="5732463" y="1768475"/>
          <p14:tracePt t="23786" x="5626100" y="1758950"/>
          <p14:tracePt t="23802" x="5545138" y="1731963"/>
          <p14:tracePt t="23819" x="5438775" y="1724025"/>
          <p14:tracePt t="23836" x="5160963" y="1697038"/>
          <p14:tracePt t="23853" x="5000625" y="1697038"/>
          <p14:tracePt t="23870" x="4867275" y="1697038"/>
          <p14:tracePt t="23886" x="4616450" y="1697038"/>
          <p14:tracePt t="23902" x="4491038" y="1697038"/>
          <p14:tracePt t="23919" x="4340225" y="1697038"/>
          <p14:tracePt t="23936" x="4152900" y="1714500"/>
          <p14:tracePt t="23953" x="3776663" y="1758950"/>
          <p14:tracePt t="23970" x="3633788" y="1795463"/>
          <p14:tracePt t="23987" x="3536950" y="1822450"/>
          <p14:tracePt t="24004" x="3394075" y="1847850"/>
          <p14:tracePt t="24020" x="3367088" y="1857375"/>
          <p14:tracePt t="24037" x="3340100" y="1866900"/>
          <p14:tracePt t="24054" x="3322638" y="1874838"/>
          <p14:tracePt t="24076" x="3313113" y="1874838"/>
          <p14:tracePt t="24089" x="3303588" y="1874838"/>
          <p14:tracePt t="24104" x="3303588" y="1884363"/>
          <p14:tracePt t="24121" x="3295650" y="1884363"/>
          <p14:tracePt t="24138" x="3295650" y="1893888"/>
          <p14:tracePt t="24154" x="3295650" y="1911350"/>
          <p14:tracePt t="24177" x="3295650" y="1919288"/>
          <p14:tracePt t="24190" x="3295650" y="1928813"/>
          <p14:tracePt t="24215" x="3295650" y="1938338"/>
          <p14:tracePt t="24316" x="3295650" y="1946275"/>
          <p14:tracePt t="24329" x="3295650" y="1955800"/>
          <p14:tracePt t="24341" x="3348038" y="1965325"/>
          <p14:tracePt t="24354" x="3473450" y="2009775"/>
          <p14:tracePt t="24367" x="3894138" y="2152650"/>
          <p14:tracePt t="24379" x="4537075" y="2347913"/>
          <p14:tracePt t="24392" x="5286375" y="2589213"/>
          <p14:tracePt t="24406" x="6027738" y="2830513"/>
          <p14:tracePt t="24423" x="6653213" y="3062288"/>
          <p14:tracePt t="24439" x="7224713" y="3313113"/>
          <p14:tracePt t="24456" x="7875588" y="3643313"/>
          <p14:tracePt t="24473" x="8054975" y="3751263"/>
          <p14:tracePt t="24489" x="8153400" y="3822700"/>
          <p14:tracePt t="24506" x="8259763" y="3946525"/>
          <p14:tracePt t="24523" x="8286750" y="4027488"/>
          <p14:tracePt t="24540" x="8304213" y="4125913"/>
          <p14:tracePt t="24556" x="8331200" y="4367213"/>
          <p14:tracePt t="24573" x="8331200" y="4537075"/>
          <p14:tracePt t="24590" x="8331200" y="4670425"/>
          <p14:tracePt t="24607" x="8323263" y="4875213"/>
          <p14:tracePt t="24624" x="8323263" y="4946650"/>
          <p14:tracePt t="24640" x="8323263" y="4983163"/>
          <p14:tracePt t="24657" x="8323263" y="5018088"/>
          <p14:tracePt t="24695" x="8323263" y="5027613"/>
          <p14:tracePt t="24860" x="8313738" y="5027613"/>
          <p14:tracePt t="24885" x="8296275" y="5000625"/>
          <p14:tracePt t="24898" x="8286750" y="4973638"/>
          <p14:tracePt t="24910" x="8277225" y="4938713"/>
          <p14:tracePt t="24923" x="8269288" y="4894263"/>
          <p14:tracePt t="24936" x="8259763" y="4857750"/>
          <p14:tracePt t="24948" x="8251825" y="4813300"/>
          <p14:tracePt t="24961" x="8251825" y="4786313"/>
          <p14:tracePt t="24975" x="8242300" y="4751388"/>
          <p14:tracePt t="24992" x="8242300" y="4714875"/>
          <p14:tracePt t="25009" x="8242300" y="4660900"/>
          <p14:tracePt t="25025" x="8232775" y="4554538"/>
          <p14:tracePt t="25042" x="8224838" y="4500563"/>
          <p14:tracePt t="25059" x="8215313" y="4446588"/>
          <p14:tracePt t="25076" x="8188325" y="4330700"/>
          <p14:tracePt t="25093" x="8161338" y="4268788"/>
          <p14:tracePt t="25110" x="8143875" y="4205288"/>
          <p14:tracePt t="25126" x="8099425" y="4108450"/>
          <p14:tracePt t="25143" x="8072438" y="4054475"/>
          <p14:tracePt t="25160" x="8054975" y="4010025"/>
          <p14:tracePt t="25176" x="8027988" y="3938588"/>
          <p14:tracePt t="25193" x="8018463" y="3911600"/>
          <p14:tracePt t="25210" x="8001000" y="3884613"/>
          <p14:tracePt t="25227" x="7966075" y="3830638"/>
          <p14:tracePt t="25243" x="7956550" y="3813175"/>
          <p14:tracePt t="25260" x="7939088" y="3786188"/>
          <p14:tracePt t="25277" x="7902575" y="3759200"/>
          <p14:tracePt t="25294" x="7894638" y="3732213"/>
          <p14:tracePt t="25310" x="7875588" y="3724275"/>
          <p14:tracePt t="25327" x="7840663" y="3705225"/>
          <p14:tracePt t="25344" x="7823200" y="3697288"/>
          <p14:tracePt t="25361" x="7804150" y="3687763"/>
          <p14:tracePt t="25378" x="7769225" y="3670300"/>
          <p14:tracePt t="25394" x="7742238" y="3670300"/>
          <p14:tracePt t="25411" x="7732713" y="3660775"/>
          <p14:tracePt t="25428" x="7705725" y="3660775"/>
          <p14:tracePt t="25454" x="7697788" y="3660775"/>
          <p14:tracePt t="25567" x="7697788" y="3670300"/>
          <p14:tracePt t="25592" x="7697788" y="3679825"/>
          <p14:tracePt t="25605" x="7697788" y="3687763"/>
          <p14:tracePt t="25630" x="7697788" y="3697288"/>
          <p14:tracePt t="25656" x="7697788" y="3705225"/>
          <p14:tracePt t="25668" x="7705725" y="3714750"/>
          <p14:tracePt t="25681" x="7724775" y="3724275"/>
          <p14:tracePt t="25694" x="7732713" y="3732213"/>
          <p14:tracePt t="25706" x="7751763" y="3759200"/>
          <p14:tracePt t="25719" x="7769225" y="3768725"/>
          <p14:tracePt t="25731" x="7777163" y="3786188"/>
          <p14:tracePt t="25757" x="7786688" y="3795713"/>
          <p14:tracePt t="25820" x="7786688" y="3803650"/>
          <p14:tracePt t="26300" x="7786688" y="3822700"/>
          <p14:tracePt t="26313" x="7786688" y="3848100"/>
          <p14:tracePt t="26325" x="7786688" y="3894138"/>
          <p14:tracePt t="26338" x="7777163" y="3983038"/>
          <p14:tracePt t="26351" x="7769225" y="4081463"/>
          <p14:tracePt t="26366" x="7759700" y="4179888"/>
          <p14:tracePt t="26383" x="7751763" y="4268788"/>
          <p14:tracePt t="26399" x="7742238" y="4330700"/>
          <p14:tracePt t="26416" x="7742238" y="4375150"/>
          <p14:tracePt t="26433" x="7732713" y="4394200"/>
          <p14:tracePt t="26450" x="7732713" y="4402138"/>
          <p14:tracePt t="26466" x="7732713" y="4419600"/>
          <p14:tracePt t="26483" x="7732713" y="4446588"/>
          <p14:tracePt t="26500" x="7732713" y="4456113"/>
          <p14:tracePt t="26517" x="7732713" y="4491038"/>
          <p14:tracePt t="26533" x="7732713" y="4518025"/>
          <p14:tracePt t="26550" x="7732713" y="4537075"/>
          <p14:tracePt t="26567" x="7732713" y="4554538"/>
          <p14:tracePt t="26584" x="7732713" y="4562475"/>
          <p14:tracePt t="26603" x="7732713" y="4572000"/>
          <p14:tracePt t="26617" x="7732713" y="4581525"/>
          <p14:tracePt t="26634" x="7732713" y="4598988"/>
          <p14:tracePt t="26651" x="7724775" y="4616450"/>
          <p14:tracePt t="26667" x="7724775" y="4643438"/>
          <p14:tracePt t="26684" x="7715250" y="4679950"/>
          <p14:tracePt t="26701" x="7705725" y="4687888"/>
          <p14:tracePt t="26718" x="7697788" y="4697413"/>
          <p14:tracePt t="26734" x="7697788" y="4705350"/>
          <p14:tracePt t="26970" x="7688263" y="4705350"/>
          <p14:tracePt t="27324" x="7670800" y="4705350"/>
          <p14:tracePt t="27336" x="7643813" y="4705350"/>
          <p14:tracePt t="27349" x="7554913" y="4705350"/>
          <p14:tracePt t="27362" x="7161213" y="4652963"/>
          <p14:tracePt t="27374" x="6259513" y="4572000"/>
          <p14:tracePt t="27388" x="5197475" y="4510088"/>
          <p14:tracePt t="27405" x="4205288" y="4483100"/>
          <p14:tracePt t="27421" x="3348038" y="4483100"/>
          <p14:tracePt t="27438" x="1938338" y="4483100"/>
          <p14:tracePt t="27455" x="1438275" y="4491038"/>
          <p14:tracePt t="27472" x="1089025" y="4510088"/>
          <p14:tracePt t="27488" x="714375" y="4518025"/>
          <p14:tracePt t="27505" x="625475" y="4518025"/>
          <p14:tracePt t="27522" x="561975" y="4518025"/>
          <p14:tracePt t="27539" x="490538" y="4518025"/>
          <p14:tracePt t="27555" x="465138" y="4518025"/>
          <p14:tracePt t="27572" x="446088" y="4500563"/>
          <p14:tracePt t="27589" x="401638" y="4483100"/>
          <p14:tracePt t="27606" x="393700" y="4473575"/>
          <p14:tracePt t="27622" x="374650" y="4465638"/>
          <p14:tracePt t="27639" x="366713" y="4438650"/>
          <p14:tracePt t="27656" x="357188" y="4429125"/>
          <p14:tracePt t="27673" x="347663" y="4419600"/>
          <p14:tracePt t="27690" x="339725" y="4394200"/>
          <p14:tracePt t="27706" x="339725" y="4384675"/>
          <p14:tracePt t="27723" x="339725" y="4375150"/>
          <p14:tracePt t="27740" x="339725" y="4330700"/>
          <p14:tracePt t="27756" x="339725" y="4313238"/>
          <p14:tracePt t="27773" x="339725" y="4286250"/>
          <p14:tracePt t="27790" x="339725" y="4241800"/>
          <p14:tracePt t="27807" x="347663" y="4214813"/>
          <p14:tracePt t="27824" x="357188" y="4187825"/>
          <p14:tracePt t="27840" x="384175" y="4170363"/>
          <p14:tracePt t="27857" x="455613" y="4108450"/>
          <p14:tracePt t="27874" x="500063" y="4071938"/>
          <p14:tracePt t="27891" x="571500" y="4037013"/>
          <p14:tracePt t="27907" x="714375" y="3946525"/>
          <p14:tracePt t="27924" x="776288" y="3902075"/>
          <p14:tracePt t="27941" x="822325" y="3884613"/>
          <p14:tracePt t="27958" x="866775" y="3857625"/>
          <p14:tracePt t="27974" x="874713" y="3848100"/>
          <p14:tracePt t="27991" x="893763" y="3840163"/>
          <p14:tracePt t="28008" x="919163" y="3830638"/>
          <p14:tracePt t="28031" x="928688" y="3822700"/>
          <p14:tracePt t="28056" x="938213" y="3822700"/>
          <p14:tracePt t="28094" x="946150" y="3822700"/>
          <p14:tracePt t="28195" x="946150" y="3813175"/>
          <p14:tracePt t="28486" x="955675" y="3813175"/>
          <p14:tracePt t="28511" x="965200" y="3813175"/>
          <p14:tracePt t="28537" x="973138" y="3813175"/>
          <p14:tracePt t="28549" x="990600" y="3813175"/>
          <p14:tracePt t="28575" x="1009650" y="3803650"/>
          <p14:tracePt t="28587" x="1027113" y="3803650"/>
          <p14:tracePt t="28613" x="1036638" y="3795713"/>
          <p14:tracePt t="28650" x="1044575" y="3795713"/>
          <p14:tracePt t="29459" x="1044575" y="3786188"/>
          <p14:tracePt t="29485" x="1044575" y="3776663"/>
          <p14:tracePt t="29497" x="1044575" y="3768725"/>
          <p14:tracePt t="29522" x="1044575" y="3751263"/>
          <p14:tracePt t="29535" x="1044575" y="3732213"/>
          <p14:tracePt t="29548" x="1044575" y="3705225"/>
          <p14:tracePt t="29560" x="1044575" y="3679825"/>
          <p14:tracePt t="29572" x="1044575" y="3625850"/>
          <p14:tracePt t="29586" x="1044575" y="3562350"/>
          <p14:tracePt t="29599" x="1044575" y="3465513"/>
          <p14:tracePt t="29616" x="1044575" y="3348038"/>
          <p14:tracePt t="29633" x="1044575" y="3214688"/>
          <p14:tracePt t="29650" x="1044575" y="2955925"/>
          <p14:tracePt t="29666" x="1044575" y="2847975"/>
          <p14:tracePt t="29683" x="1036638" y="2751138"/>
          <p14:tracePt t="29700" x="1036638" y="2625725"/>
          <p14:tracePt t="29717" x="1036638" y="2571750"/>
          <p14:tracePt t="29733" x="1036638" y="2517775"/>
          <p14:tracePt t="29750" x="1036638" y="2446338"/>
          <p14:tracePt t="29767" x="1036638" y="2393950"/>
          <p14:tracePt t="29784" x="1036638" y="2366963"/>
          <p14:tracePt t="29801" x="1044575" y="2312988"/>
          <p14:tracePt t="29817" x="1054100" y="2303463"/>
          <p14:tracePt t="29834" x="1062038" y="2286000"/>
          <p14:tracePt t="29850" x="1089025" y="2251075"/>
          <p14:tracePt t="29867" x="1108075" y="2232025"/>
          <p14:tracePt t="29884" x="1143000" y="2205038"/>
          <p14:tracePt t="29901" x="1179513" y="2170113"/>
          <p14:tracePt t="29918" x="1196975" y="2160588"/>
          <p14:tracePt t="29935" x="1214438" y="2152650"/>
          <p14:tracePt t="29952" x="1241425" y="2143125"/>
          <p14:tracePt t="29978" x="1250950" y="2143125"/>
          <p14:tracePt t="29990" x="1258888" y="2133600"/>
          <p14:tracePt t="30003" x="1268413" y="2133600"/>
          <p14:tracePt t="30281" x="1276350" y="2133600"/>
          <p14:tracePt t="30293" x="1295400" y="2133600"/>
          <p14:tracePt t="30306" x="1366838" y="2133600"/>
          <p14:tracePt t="30318" x="1571625" y="2133600"/>
          <p14:tracePt t="30331" x="2017713" y="2125663"/>
          <p14:tracePt t="30343" x="2589213" y="2125663"/>
          <p14:tracePt t="30356" x="3160713" y="2125663"/>
          <p14:tracePt t="30369" x="3705225" y="2125663"/>
          <p14:tracePt t="30386" x="4224338" y="2125663"/>
          <p14:tracePt t="30403" x="4697413" y="2133600"/>
          <p14:tracePt t="30420" x="5419725" y="2241550"/>
          <p14:tracePt t="30437" x="5680075" y="2276475"/>
          <p14:tracePt t="30454" x="5822950" y="2295525"/>
          <p14:tracePt t="30471" x="6027738" y="2312988"/>
          <p14:tracePt t="30487" x="6116638" y="2312988"/>
          <p14:tracePt t="30504" x="6224588" y="2322513"/>
          <p14:tracePt t="30521" x="6429375" y="2322513"/>
          <p14:tracePt t="30537" x="6510338" y="2322513"/>
          <p14:tracePt t="30554" x="6589713" y="2322513"/>
          <p14:tracePt t="30571" x="6697663" y="2322513"/>
          <p14:tracePt t="30588" x="6759575" y="2322513"/>
          <p14:tracePt t="30605" x="6823075" y="2322513"/>
          <p14:tracePt t="30622" x="6956425" y="2322513"/>
          <p14:tracePt t="30638" x="7018338" y="2322513"/>
          <p14:tracePt t="30655" x="7072313" y="2322513"/>
          <p14:tracePt t="30672" x="7126288" y="2312988"/>
          <p14:tracePt t="30688" x="7153275" y="2303463"/>
          <p14:tracePt t="30705" x="7161213" y="2303463"/>
          <p14:tracePt t="30723" x="7188200" y="2295525"/>
          <p14:tracePt t="30739" x="7215188" y="2276475"/>
          <p14:tracePt t="30755" x="7269163" y="2268538"/>
          <p14:tracePt t="30772" x="7340600" y="2259013"/>
          <p14:tracePt t="30789" x="7500938" y="2251075"/>
          <p14:tracePt t="30806" x="7562850" y="2251075"/>
          <p14:tracePt t="30822" x="7626350" y="2251075"/>
          <p14:tracePt t="30839" x="7732713" y="2251075"/>
          <p14:tracePt t="30856" x="7796213" y="2251075"/>
          <p14:tracePt t="30873" x="7875588" y="2259013"/>
          <p14:tracePt t="30889" x="8010525" y="2303463"/>
          <p14:tracePt t="30906" x="8054975" y="2330450"/>
          <p14:tracePt t="30923" x="8081963" y="2347913"/>
          <p14:tracePt t="30940" x="8099425" y="2357438"/>
          <p14:tracePt t="30963" x="8108950" y="2366963"/>
          <p14:tracePt t="31026" x="8108950" y="2374900"/>
          <p14:tracePt t="31039" x="8108950" y="2384425"/>
          <p14:tracePt t="31556" x="8099425" y="2384425"/>
          <p14:tracePt t="31582" x="8072438" y="2366963"/>
          <p14:tracePt t="31595" x="8045450" y="2347913"/>
          <p14:tracePt t="31607" x="7991475" y="2322513"/>
          <p14:tracePt t="31620" x="7875588" y="2259013"/>
          <p14:tracePt t="31632" x="7616825" y="2152650"/>
          <p14:tracePt t="31645" x="7197725" y="2009775"/>
          <p14:tracePt t="31660" x="6697663" y="1884363"/>
          <p14:tracePt t="31677" x="6116638" y="1768475"/>
          <p14:tracePt t="31694" x="5510213" y="1670050"/>
          <p14:tracePt t="31710" x="4232275" y="1536700"/>
          <p14:tracePt t="31727" x="3554413" y="1500188"/>
          <p14:tracePt t="31744" x="2911475" y="1500188"/>
          <p14:tracePt t="31761" x="1803400" y="1500188"/>
          <p14:tracePt t="31777" x="1384300" y="1500188"/>
          <p14:tracePt t="31794" x="1036638" y="1500188"/>
          <p14:tracePt t="31811" x="608013" y="1554163"/>
          <p14:tracePt t="31828" x="482600" y="1581150"/>
          <p14:tracePt t="31844" x="411163" y="1589088"/>
          <p14:tracePt t="31861" x="339725" y="1608138"/>
          <p14:tracePt t="31878" x="330200" y="1608138"/>
          <p14:tracePt t="31895" x="322263" y="1616075"/>
          <p14:tracePt t="31911" x="295275" y="1652588"/>
          <p14:tracePt t="31928" x="276225" y="1679575"/>
          <p14:tracePt t="31945" x="250825" y="1731963"/>
          <p14:tracePt t="31962" x="214313" y="1795463"/>
          <p14:tracePt t="31978" x="204788" y="1812925"/>
          <p14:tracePt t="31995" x="196850" y="1839913"/>
          <p14:tracePt t="32012" x="187325" y="1874838"/>
          <p14:tracePt t="32029" x="187325" y="1901825"/>
          <p14:tracePt t="32045" x="187325" y="1946275"/>
          <p14:tracePt t="32062" x="187325" y="2133600"/>
          <p14:tracePt t="32079" x="187325" y="2241550"/>
          <p14:tracePt t="32096" x="214313" y="2357438"/>
          <p14:tracePt t="32112" x="330200" y="2589213"/>
          <p14:tracePt t="32129" x="428625" y="2714625"/>
          <p14:tracePt t="32146" x="561975" y="2840038"/>
          <p14:tracePt t="32163" x="785813" y="3027363"/>
          <p14:tracePt t="32179" x="847725" y="3081338"/>
          <p14:tracePt t="32196" x="893763" y="3125788"/>
          <p14:tracePt t="32214" x="938213" y="3152775"/>
          <p14:tracePt t="32230" x="982663" y="3170238"/>
          <p14:tracePt t="32246" x="1054100" y="3187700"/>
          <p14:tracePt t="32264" x="1438275" y="3259138"/>
          <p14:tracePt t="32280" x="1724025" y="3295650"/>
          <p14:tracePt t="32297" x="1928813" y="3303588"/>
          <p14:tracePt t="32314" x="2098675" y="3303588"/>
          <p14:tracePt t="32330" x="2847975" y="3197225"/>
          <p14:tracePt t="32347" x="3490913" y="2982913"/>
          <p14:tracePt t="32364" x="4251325" y="2795588"/>
          <p14:tracePt t="32381" x="5697538" y="2517775"/>
          <p14:tracePt t="32397" x="6276975" y="2446338"/>
          <p14:tracePt t="32414" x="6705600" y="2411413"/>
          <p14:tracePt t="32431" x="7367588" y="2347913"/>
          <p14:tracePt t="32448" x="7599363" y="2339975"/>
          <p14:tracePt t="32464" x="7804150" y="2322513"/>
          <p14:tracePt t="32481" x="8018463" y="2312988"/>
          <p14:tracePt t="32498" x="8089900" y="2312988"/>
          <p14:tracePt t="32514" x="8143875" y="2303463"/>
          <p14:tracePt t="32531" x="8197850" y="2295525"/>
          <p14:tracePt t="32548" x="8224838" y="2286000"/>
          <p14:tracePt t="32567" x="8232775" y="2286000"/>
          <p14:tracePt t="32581" x="8232775" y="2276475"/>
          <p14:tracePt t="32605" x="8242300" y="2276475"/>
          <p14:tracePt t="32631" x="8242300" y="2268538"/>
          <p14:tracePt t="32656" x="8242300" y="2251075"/>
          <p14:tracePt t="32669" x="8242300" y="2241550"/>
          <p14:tracePt t="32681" x="8242300" y="2232025"/>
          <p14:tracePt t="32694" x="8224838" y="2232025"/>
          <p14:tracePt t="32707" x="8197850" y="2214563"/>
          <p14:tracePt t="32719" x="8161338" y="2205038"/>
          <p14:tracePt t="32732" x="8116888" y="2197100"/>
          <p14:tracePt t="32749" x="8062913" y="2197100"/>
          <p14:tracePt t="32766" x="8010525" y="2197100"/>
          <p14:tracePt t="32783" x="7966075" y="2197100"/>
          <p14:tracePt t="32799" x="7947025" y="2197100"/>
          <p14:tracePt t="32816" x="7902575" y="2197100"/>
          <p14:tracePt t="32833" x="7769225" y="2187575"/>
          <p14:tracePt t="32850" x="7688263" y="2179638"/>
          <p14:tracePt t="32866" x="7608888" y="2179638"/>
          <p14:tracePt t="32883" x="7500938" y="2224088"/>
          <p14:tracePt t="32900" x="7466013" y="2268538"/>
          <p14:tracePt t="32917" x="7419975" y="2339975"/>
          <p14:tracePt t="32934" x="7385050" y="2465388"/>
          <p14:tracePt t="32950" x="7367588" y="2544763"/>
          <p14:tracePt t="32967" x="7367588" y="2643188"/>
          <p14:tracePt t="32984" x="7394575" y="2874963"/>
          <p14:tracePt t="33000" x="7439025" y="3044825"/>
          <p14:tracePt t="33017" x="7483475" y="3160713"/>
          <p14:tracePt t="33034" x="7500938" y="3224213"/>
          <p14:tracePt t="33051" x="7510463" y="3268663"/>
          <p14:tracePt t="33073" x="7518400" y="3268663"/>
          <p14:tracePt t="33111" x="7518400" y="3276600"/>
          <p14:tracePt t="34615" x="7510463" y="3276600"/>
          <p14:tracePt t="34640" x="7491413" y="3276600"/>
          <p14:tracePt t="34653" x="7483475" y="3276600"/>
          <p14:tracePt t="34666" x="7473950" y="3276600"/>
          <p14:tracePt t="34678" x="7473950" y="3268663"/>
          <p14:tracePt t="34692" x="7466013" y="3259138"/>
          <p14:tracePt t="34710" x="7446963" y="3259138"/>
          <p14:tracePt t="34726" x="7439025" y="3259138"/>
          <p14:tracePt t="34743" x="7394575" y="3259138"/>
          <p14:tracePt t="34760" x="7367588" y="3251200"/>
          <p14:tracePt t="34776" x="7331075" y="3241675"/>
          <p14:tracePt t="34793" x="7224713" y="3224213"/>
          <p14:tracePt t="34810" x="7161213" y="3205163"/>
          <p14:tracePt t="34827" x="7099300" y="3197225"/>
          <p14:tracePt t="34843" x="6965950" y="3170238"/>
          <p14:tracePt t="34860" x="6884988" y="3152775"/>
          <p14:tracePt t="34877" x="6786563" y="3133725"/>
          <p14:tracePt t="34894" x="6429375" y="3062288"/>
          <p14:tracePt t="34910" x="6134100" y="3000375"/>
          <p14:tracePt t="34927" x="5848350" y="2938463"/>
          <p14:tracePt t="34944" x="5411788" y="2857500"/>
          <p14:tracePt t="34960" x="5241925" y="2822575"/>
          <p14:tracePt t="34977" x="5116513" y="2786063"/>
          <p14:tracePt t="34994" x="4894263" y="2724150"/>
          <p14:tracePt t="35011" x="4768850" y="2705100"/>
          <p14:tracePt t="35028" x="4660900" y="2687638"/>
          <p14:tracePt t="35044" x="4491038" y="2660650"/>
          <p14:tracePt t="35061" x="4429125" y="2652713"/>
          <p14:tracePt t="35078" x="4384675" y="2643188"/>
          <p14:tracePt t="35095" x="4357688" y="2633663"/>
          <p14:tracePt t="35111" x="4348163" y="2633663"/>
          <p14:tracePt t="35411" x="4348163" y="2625725"/>
          <p14:tracePt t="35424" x="4340225" y="2616200"/>
          <p14:tracePt t="35437" x="4330700" y="2589213"/>
          <p14:tracePt t="35449" x="4303713" y="2544763"/>
          <p14:tracePt t="35463" x="4259263" y="2490788"/>
          <p14:tracePt t="35480" x="4187825" y="2419350"/>
          <p14:tracePt t="35497" x="4143375" y="2366963"/>
          <p14:tracePt t="35514" x="4054475" y="2268538"/>
          <p14:tracePt t="35530" x="4027488" y="2232025"/>
          <p14:tracePt t="35547" x="3990975" y="2197100"/>
          <p14:tracePt t="35564" x="3938588" y="2125663"/>
          <p14:tracePt t="35581" x="3902075" y="2089150"/>
          <p14:tracePt t="35597" x="3867150" y="2054225"/>
          <p14:tracePt t="35614" x="3803650" y="2009775"/>
          <p14:tracePt t="35631" x="3786188" y="1990725"/>
          <p14:tracePt t="35648" x="3768725" y="1965325"/>
          <p14:tracePt t="35664" x="3732213" y="1928813"/>
          <p14:tracePt t="35681" x="3724275" y="1901825"/>
          <p14:tracePt t="35698" x="3705225" y="1874838"/>
          <p14:tracePt t="35715" x="3670300" y="1830388"/>
          <p14:tracePt t="35731" x="3660775" y="1822450"/>
          <p14:tracePt t="35748" x="3652838" y="1803400"/>
          <p14:tracePt t="35764" x="3643313" y="1795463"/>
          <p14:tracePt t="36119" x="3643313" y="1803400"/>
          <p14:tracePt t="36132" x="3660775" y="1822450"/>
          <p14:tracePt t="36144" x="3670300" y="1839913"/>
          <p14:tracePt t="36158" x="3687763" y="1857375"/>
          <p14:tracePt t="36169" x="3714750" y="1884363"/>
          <p14:tracePt t="36184" x="3732213" y="1901825"/>
          <p14:tracePt t="36200" x="3751263" y="1919288"/>
          <p14:tracePt t="36217" x="3768725" y="1928813"/>
          <p14:tracePt t="36234" x="3803650" y="1938338"/>
          <p14:tracePt t="36251" x="3822700" y="1946275"/>
          <p14:tracePt t="36267" x="3840163" y="1946275"/>
          <p14:tracePt t="36284" x="3875088" y="1955800"/>
          <p14:tracePt t="36301" x="3902075" y="1955800"/>
          <p14:tracePt t="36318" x="3929063" y="1965325"/>
          <p14:tracePt t="36334" x="3983038" y="1973263"/>
          <p14:tracePt t="36351" x="4010025" y="1973263"/>
          <p14:tracePt t="36368" x="4027488" y="1973263"/>
          <p14:tracePt t="36385" x="4071938" y="1973263"/>
          <p14:tracePt t="36402" x="4081463" y="1982788"/>
          <p14:tracePt t="36418" x="4098925" y="1982788"/>
          <p14:tracePt t="36435" x="4143375" y="1990725"/>
          <p14:tracePt t="36452" x="4170363" y="1990725"/>
          <p14:tracePt t="36469" x="4187825" y="2000250"/>
          <p14:tracePt t="36485" x="4232275" y="2009775"/>
          <p14:tracePt t="36502" x="4268788" y="2017713"/>
          <p14:tracePt t="36519" x="4295775" y="2017713"/>
          <p14:tracePt t="36536" x="4348163" y="2027238"/>
          <p14:tracePt t="36552" x="4367213" y="2027238"/>
          <p14:tracePt t="36569" x="4384675" y="2036763"/>
          <p14:tracePt t="36586" x="4419600" y="2036763"/>
          <p14:tracePt t="36603" x="4429125" y="2036763"/>
          <p14:tracePt t="36619" x="4456113" y="2044700"/>
          <p14:tracePt t="36636" x="4491038" y="2054225"/>
          <p14:tracePt t="36653" x="4537075" y="2054225"/>
          <p14:tracePt t="36669" x="4545013" y="2054225"/>
          <p14:tracePt t="36686" x="4562475" y="2054225"/>
          <p14:tracePt t="36703" x="4581525" y="2054225"/>
          <p14:tracePt t="36776" x="4589463" y="2054225"/>
          <p14:tracePt t="37219" x="4598988" y="2054225"/>
          <p14:tracePt t="37243" x="4608513" y="2054225"/>
          <p14:tracePt t="37257" x="4616450" y="2054225"/>
          <p14:tracePt t="37281" x="4625975" y="2054225"/>
          <p14:tracePt t="37294" x="4643438" y="2054225"/>
          <p14:tracePt t="37307" x="4660900" y="2054225"/>
          <p14:tracePt t="37320" x="4687888" y="2054225"/>
          <p14:tracePt t="37332" x="4705350" y="2054225"/>
          <p14:tracePt t="37344" x="4732338" y="2054225"/>
          <p14:tracePt t="37358" x="4751388" y="2054225"/>
          <p14:tracePt t="37373" x="4776788" y="2054225"/>
          <p14:tracePt t="37390" x="4795838" y="2054225"/>
          <p14:tracePt t="37407" x="4822825" y="2054225"/>
          <p14:tracePt t="37423" x="4875213" y="2054225"/>
          <p14:tracePt t="37440" x="4911725" y="2054225"/>
          <p14:tracePt t="37457" x="4946650" y="2054225"/>
          <p14:tracePt t="37474" x="5027613" y="2054225"/>
          <p14:tracePt t="37491" x="5054600" y="2054225"/>
          <p14:tracePt t="37507" x="5089525" y="2054225"/>
          <p14:tracePt t="37524" x="5133975" y="2054225"/>
          <p14:tracePt t="37541" x="5160963" y="2054225"/>
          <p14:tracePt t="37557" x="5180013" y="2054225"/>
          <p14:tracePt t="37574" x="5205413" y="2054225"/>
          <p14:tracePt t="37591" x="5214938" y="2054225"/>
          <p14:tracePt t="37608" x="5224463" y="2054225"/>
          <p14:tracePt t="37625" x="5232400" y="2054225"/>
          <p14:tracePt t="37762" x="5232400" y="2044700"/>
          <p14:tracePt t="38027" x="5241925" y="2044700"/>
          <p14:tracePt t="38103" x="5241925" y="2036763"/>
          <p14:tracePt t="38343" x="5251450" y="2036763"/>
          <p14:tracePt t="38368" x="5259388" y="2036763"/>
          <p14:tracePt t="38381" x="5268913" y="2036763"/>
          <p14:tracePt t="38394" x="5286375" y="2036763"/>
          <p14:tracePt t="38405" x="5295900" y="2036763"/>
          <p14:tracePt t="38418" x="5303838" y="2036763"/>
          <p14:tracePt t="38431" x="5322888" y="2036763"/>
          <p14:tracePt t="38445" x="5340350" y="2036763"/>
          <p14:tracePt t="38462" x="5367338" y="2036763"/>
          <p14:tracePt t="38478" x="5384800" y="2036763"/>
          <p14:tracePt t="38496" x="5438775" y="2027238"/>
          <p14:tracePt t="38513" x="5456238" y="2027238"/>
          <p14:tracePt t="38530" x="5483225" y="2027238"/>
          <p14:tracePt t="38546" x="5510213" y="2017713"/>
          <p14:tracePt t="38563" x="5527675" y="2017713"/>
          <p14:tracePt t="38579" x="5545138" y="2017713"/>
          <p14:tracePt t="38596" x="5562600" y="2017713"/>
          <p14:tracePt t="38613" x="5572125" y="2009775"/>
          <p14:tracePt t="38633" x="5581650" y="2009775"/>
          <p14:tracePt t="38647" x="5589588" y="2009775"/>
          <p14:tracePt t="38722" x="5589588" y="2000250"/>
          <p14:tracePt t="38747" x="5581650" y="2000250"/>
          <p14:tracePt t="38759" x="5527675" y="1990725"/>
          <p14:tracePt t="38772" x="5456238" y="1990725"/>
          <p14:tracePt t="38785" x="5340350" y="1982788"/>
          <p14:tracePt t="38797" x="5143500" y="1955800"/>
          <p14:tracePt t="38814" x="4946650" y="1955800"/>
          <p14:tracePt t="38831" x="4813300" y="1955800"/>
          <p14:tracePt t="38848" x="4572000" y="1955800"/>
          <p14:tracePt t="38864" x="4465638" y="1946275"/>
          <p14:tracePt t="38881" x="4375150" y="1938338"/>
          <p14:tracePt t="38898" x="4224338" y="1928813"/>
          <p14:tracePt t="38915" x="4179888" y="1928813"/>
          <p14:tracePt t="38931" x="4125913" y="1928813"/>
          <p14:tracePt t="38948" x="4027488" y="1928813"/>
          <p14:tracePt t="38964" x="3983038" y="1928813"/>
          <p14:tracePt t="38981" x="3946525" y="1928813"/>
          <p14:tracePt t="38998" x="3929063" y="1928813"/>
          <p14:tracePt t="39015" x="3911600" y="1928813"/>
          <p14:tracePt t="39032" x="3902075" y="1928813"/>
          <p14:tracePt t="39049" x="3894138" y="1928813"/>
          <p14:tracePt t="39065" x="3884613" y="1928813"/>
          <p14:tracePt t="39088" x="3875088" y="1928813"/>
          <p14:tracePt t="39101" x="3867150" y="1928813"/>
          <p14:tracePt t="39116" x="3867150" y="1938338"/>
          <p14:tracePt t="39132" x="3857625" y="1946275"/>
          <p14:tracePt t="39151" x="3857625" y="1955800"/>
          <p14:tracePt t="39166" x="3848100" y="1955800"/>
          <p14:tracePt t="39183" x="3848100" y="1965325"/>
          <p14:tracePt t="39199" x="3848100" y="1973263"/>
          <p14:tracePt t="39217" x="3848100" y="1982788"/>
          <p14:tracePt t="39233" x="3848100" y="2000250"/>
          <p14:tracePt t="39249" x="3848100" y="2027238"/>
          <p14:tracePt t="39267" x="3848100" y="2044700"/>
          <p14:tracePt t="39283" x="3848100" y="2054225"/>
          <p14:tracePt t="39303" x="3848100" y="2062163"/>
          <p14:tracePt t="39317" x="3848100" y="2071688"/>
          <p14:tracePt t="39379" x="3857625" y="2081213"/>
          <p14:tracePt t="39391" x="3875088" y="2089150"/>
          <p14:tracePt t="39404" x="3894138" y="2089150"/>
          <p14:tracePt t="39417" x="3938588" y="2089150"/>
          <p14:tracePt t="39434" x="3983038" y="2089150"/>
          <p14:tracePt t="39451" x="4044950" y="2089150"/>
          <p14:tracePt t="39468" x="4170363" y="2098675"/>
          <p14:tracePt t="39484" x="4224338" y="2098675"/>
          <p14:tracePt t="39501" x="4268788" y="2098675"/>
          <p14:tracePt t="39517" x="4330700" y="2098675"/>
          <p14:tracePt t="39534" x="4357688" y="2098675"/>
          <p14:tracePt t="39551" x="4384675" y="2098675"/>
          <p14:tracePt t="39568" x="4456113" y="2098675"/>
          <p14:tracePt t="39585" x="4473575" y="2098675"/>
          <p14:tracePt t="39602" x="4500563" y="2098675"/>
          <p14:tracePt t="39618" x="4518025" y="2098675"/>
          <p14:tracePt t="39635" x="4545013" y="2098675"/>
          <p14:tracePt t="39656" x="4554538" y="2098675"/>
          <p14:tracePt t="39682" x="4562475" y="2098675"/>
          <p14:tracePt t="39796" x="4572000" y="2098675"/>
          <p14:tracePt t="39807" x="4581525" y="2098675"/>
          <p14:tracePt t="39820" x="4598988" y="2098675"/>
          <p14:tracePt t="39833" x="4652963" y="2098675"/>
          <p14:tracePt t="39845" x="4714875" y="2098675"/>
          <p14:tracePt t="39858" x="4786313" y="2089150"/>
          <p14:tracePt t="39871" x="4875213" y="2071688"/>
          <p14:tracePt t="39885" x="4938713" y="2071688"/>
          <p14:tracePt t="39902" x="4983163" y="2062163"/>
          <p14:tracePt t="39919" x="5037138" y="2054225"/>
          <p14:tracePt t="39936" x="5153025" y="2054225"/>
          <p14:tracePt t="39954" x="5197475" y="2054225"/>
          <p14:tracePt t="39971" x="5251450" y="2054225"/>
          <p14:tracePt t="39987" x="5313363" y="2054225"/>
          <p14:tracePt t="40003" x="5340350" y="2044700"/>
          <p14:tracePt t="40020" x="5367338" y="2044700"/>
          <p14:tracePt t="40037" x="5384800" y="2036763"/>
          <p14:tracePt t="40054" x="5394325" y="2036763"/>
          <p14:tracePt t="40086" x="5394325" y="2027238"/>
          <p14:tracePt t="40111" x="5402263" y="2027238"/>
          <p14:tracePt t="40137" x="5402263" y="2017713"/>
          <p14:tracePt t="40149" x="5402263" y="2009775"/>
          <p14:tracePt t="40162" x="5402263" y="2000250"/>
          <p14:tracePt t="40175" x="5375275" y="1973263"/>
          <p14:tracePt t="40191" x="5348288" y="1955800"/>
          <p14:tracePt t="40207" x="5276850" y="1901825"/>
          <p14:tracePt t="40225" x="5108575" y="1822450"/>
          <p14:tracePt t="40241" x="4983163" y="1768475"/>
          <p14:tracePt t="40258" x="4830763" y="1724025"/>
          <p14:tracePt t="40275" x="4679950" y="1679575"/>
          <p14:tracePt t="40291" x="4411663" y="1616075"/>
          <p14:tracePt t="40308" x="4303713" y="1616075"/>
          <p14:tracePt t="40325" x="4232275" y="1608138"/>
          <p14:tracePt t="40327" x="4170363" y="1608138"/>
          <p14:tracePt t="40341" x="4116388" y="1608138"/>
          <p14:tracePt t="40358" x="4098925" y="1608138"/>
          <p14:tracePt t="40375" x="4071938" y="1608138"/>
          <p14:tracePt t="40392" x="4010025" y="1608138"/>
          <p14:tracePt t="40408" x="3983038" y="1608138"/>
          <p14:tracePt t="40425" x="3929063" y="1616075"/>
          <p14:tracePt t="40442" x="3857625" y="1643063"/>
          <p14:tracePt t="40459" x="3830638" y="1660525"/>
          <p14:tracePt t="40475" x="3803650" y="1687513"/>
          <p14:tracePt t="40492" x="3741738" y="1776413"/>
          <p14:tracePt t="40509" x="3714750" y="1857375"/>
          <p14:tracePt t="40526" x="3697288" y="1946275"/>
          <p14:tracePt t="40543" x="3679825" y="2259013"/>
          <p14:tracePt t="40557" x="3679825" y="2527300"/>
          <p14:tracePt t="40574" x="3679825" y="2847975"/>
          <p14:tracePt t="40591" x="3687763" y="3652838"/>
          <p14:tracePt t="40608" x="3759200" y="4108450"/>
          <p14:tracePt t="40626" x="3884613" y="4598988"/>
          <p14:tracePt t="40643" x="4116388" y="5322888"/>
          <p14:tracePt t="40660" x="4205288" y="5537200"/>
          <p14:tracePt t="40676" x="4241800" y="5661025"/>
          <p14:tracePt t="40693" x="4303713" y="5768975"/>
          <p14:tracePt t="40709" x="4322763" y="5795963"/>
          <p14:tracePt t="40726" x="4330700" y="5803900"/>
          <p14:tracePt t="40984" x="4313238" y="5803900"/>
          <p14:tracePt t="40996" x="4276725" y="5803900"/>
          <p14:tracePt t="41009" x="4224338" y="5776913"/>
          <p14:tracePt t="41040" x="4027488" y="5705475"/>
          <p14:tracePt t="41046" x="3894138" y="5653088"/>
          <p14:tracePt t="41059" x="3803650" y="5608638"/>
          <p14:tracePt t="41075" x="3732213" y="5572125"/>
          <p14:tracePt t="41092" x="3687763" y="5527675"/>
          <p14:tracePt t="41109" x="3652838" y="5500688"/>
          <p14:tracePt t="41126" x="3616325" y="5456238"/>
          <p14:tracePt t="41143" x="3608388" y="5446713"/>
          <p14:tracePt t="41160" x="3608388" y="5438775"/>
          <p14:tracePt t="41177" x="3589338" y="5411788"/>
          <p14:tracePt t="41193" x="3589338" y="5394325"/>
          <p14:tracePt t="41210" x="3581400" y="5394325"/>
          <p14:tracePt t="41227" x="3581400" y="5384800"/>
          <p14:tracePt t="41243" x="3581400" y="5375275"/>
          <p14:tracePt t="41426" x="3581400" y="5367338"/>
          <p14:tracePt t="41465" x="3589338" y="5357813"/>
          <p14:tracePt t="41476" x="3608388" y="5357813"/>
          <p14:tracePt t="41489" x="3643313" y="5348288"/>
          <p14:tracePt t="41502" x="3697288" y="5330825"/>
          <p14:tracePt t="41514" x="3776663" y="5313363"/>
          <p14:tracePt t="41528" x="3848100" y="5295900"/>
          <p14:tracePt t="41545" x="3929063" y="5268913"/>
          <p14:tracePt t="41562" x="3990975" y="5251450"/>
          <p14:tracePt t="41578" x="4116388" y="5232400"/>
          <p14:tracePt t="41595" x="4179888" y="5214938"/>
          <p14:tracePt t="41612" x="4259263" y="5205413"/>
          <p14:tracePt t="41629" x="4394200" y="5180013"/>
          <p14:tracePt t="41646" x="4465638" y="5170488"/>
          <p14:tracePt t="41662" x="4537075" y="5153025"/>
          <p14:tracePt t="41679" x="4670425" y="5153025"/>
          <p14:tracePt t="41696" x="4741863" y="5153025"/>
          <p14:tracePt t="41712" x="4803775" y="5153025"/>
          <p14:tracePt t="41729" x="4902200" y="5153025"/>
          <p14:tracePt t="41746" x="4946650" y="5153025"/>
          <p14:tracePt t="41763" x="4991100" y="5153025"/>
          <p14:tracePt t="41780" x="5081588" y="5153025"/>
          <p14:tracePt t="41796" x="5116513" y="5153025"/>
          <p14:tracePt t="41813" x="5133975" y="5153025"/>
          <p14:tracePt t="41830" x="5180013" y="5160963"/>
          <p14:tracePt t="41847" x="5187950" y="5160963"/>
          <p14:tracePt t="41863" x="5205413" y="5160963"/>
          <p14:tracePt t="41881" x="5232400" y="5160963"/>
          <p14:tracePt t="41897" x="5241925" y="5160963"/>
          <p14:tracePt t="41914" x="5251450" y="5160963"/>
          <p14:tracePt t="42550" x="5241925" y="5160963"/>
          <p14:tracePt t="42564" x="5232400" y="5160963"/>
          <p14:tracePt t="42576" x="5224463" y="5160963"/>
          <p14:tracePt t="42588" x="5205413" y="5143500"/>
          <p14:tracePt t="42601" x="5197475" y="5133975"/>
          <p14:tracePt t="42617" x="5170488" y="5126038"/>
          <p14:tracePt t="42634" x="5143500" y="5099050"/>
          <p14:tracePt t="42652" x="5054600" y="5062538"/>
          <p14:tracePt t="42667" x="4991100" y="5037138"/>
          <p14:tracePt t="42684" x="4929188" y="5000625"/>
          <p14:tracePt t="42701" x="4848225" y="4965700"/>
          <p14:tracePt t="42718" x="4697413" y="4911725"/>
          <p14:tracePt t="42734" x="4625975" y="4867275"/>
          <p14:tracePt t="42751" x="4581525" y="4848225"/>
          <p14:tracePt t="42768" x="4456113" y="4795838"/>
          <p14:tracePt t="42785" x="4394200" y="4768850"/>
          <p14:tracePt t="42802" x="4340225" y="4741863"/>
          <p14:tracePt t="42818" x="4224338" y="4697413"/>
          <p14:tracePt t="42835" x="4170363" y="4670425"/>
          <p14:tracePt t="42852" x="4125913" y="4652963"/>
          <p14:tracePt t="42869" x="4010025" y="4625975"/>
          <p14:tracePt t="42885" x="3973513" y="4616450"/>
          <p14:tracePt t="42902" x="3919538" y="4608513"/>
          <p14:tracePt t="42919" x="3848100" y="4608513"/>
          <p14:tracePt t="42936" x="3822700" y="4608513"/>
          <p14:tracePt t="42952" x="3795713" y="4608513"/>
          <p14:tracePt t="42969" x="3759200" y="4608513"/>
          <p14:tracePt t="42986" x="3751263" y="4608513"/>
          <p14:tracePt t="43003" x="3732213" y="4608513"/>
          <p14:tracePt t="43019" x="3714750" y="4608513"/>
          <p14:tracePt t="43036" x="3705225" y="4608513"/>
          <p14:tracePt t="43053" x="3697288" y="4608513"/>
          <p14:tracePt t="43069" x="3687763" y="4625975"/>
          <p14:tracePt t="43086" x="3670300" y="4633913"/>
          <p14:tracePt t="43103" x="3660775" y="4652963"/>
          <p14:tracePt t="43120" x="3660775" y="4687888"/>
          <p14:tracePt t="43137" x="3660775" y="4714875"/>
          <p14:tracePt t="43153" x="3660775" y="4741863"/>
          <p14:tracePt t="43170" x="3660775" y="4795838"/>
          <p14:tracePt t="43187" x="3660775" y="4813300"/>
          <p14:tracePt t="43204" x="3660775" y="4840288"/>
          <p14:tracePt t="43220" x="3687763" y="4875213"/>
          <p14:tracePt t="43237" x="3714750" y="4875213"/>
          <p14:tracePt t="43254" x="3741738" y="4894263"/>
          <p14:tracePt t="43271" x="3840163" y="4938713"/>
          <p14:tracePt t="43287" x="3902075" y="4956175"/>
          <p14:tracePt t="43304" x="3956050" y="4973638"/>
          <p14:tracePt t="43322" x="4071938" y="5000625"/>
          <p14:tracePt t="43338" x="4133850" y="5018088"/>
          <p14:tracePt t="43354" x="4179888" y="5018088"/>
          <p14:tracePt t="43372" x="4295775" y="5037138"/>
          <p14:tracePt t="43388" x="4357688" y="5037138"/>
          <p14:tracePt t="43405" x="4419600" y="5037138"/>
          <p14:tracePt t="43421" x="4483100" y="5037138"/>
          <p14:tracePt t="43438" x="4608513" y="5037138"/>
          <p14:tracePt t="43455" x="4643438" y="5037138"/>
          <p14:tracePt t="43472" x="4670425" y="5037138"/>
          <p14:tracePt t="43488" x="4714875" y="5037138"/>
          <p14:tracePt t="43505" x="4732338" y="5037138"/>
          <p14:tracePt t="43522" x="4751388" y="5037138"/>
          <p14:tracePt t="43539" x="4795838" y="5037138"/>
          <p14:tracePt t="43556" x="4813300" y="5027613"/>
          <p14:tracePt t="43572" x="4830763" y="5027613"/>
          <p14:tracePt t="43589" x="4867275" y="4991100"/>
          <p14:tracePt t="43606" x="4884738" y="4973638"/>
          <p14:tracePt t="43623" x="4894263" y="4946650"/>
          <p14:tracePt t="43639" x="4911725" y="4902200"/>
          <p14:tracePt t="43656" x="4911725" y="4884738"/>
          <p14:tracePt t="43673" x="4911725" y="4867275"/>
          <p14:tracePt t="43690" x="4919663" y="4848225"/>
          <p14:tracePt t="43706" x="4919663" y="4830763"/>
          <p14:tracePt t="43723" x="4919663" y="4822825"/>
          <p14:tracePt t="43740" x="4919663" y="4795838"/>
          <p14:tracePt t="43757" x="4919663" y="4786313"/>
          <p14:tracePt t="43773" x="4919663" y="4776788"/>
          <p14:tracePt t="43790" x="4919663" y="4751388"/>
          <p14:tracePt t="43807" x="4919663" y="4741863"/>
          <p14:tracePt t="43824" x="4911725" y="4714875"/>
          <p14:tracePt t="43840" x="4894263" y="4697413"/>
          <p14:tracePt t="43857" x="4884738" y="4697413"/>
          <p14:tracePt t="43874" x="4867275" y="4679950"/>
          <p14:tracePt t="43891" x="4830763" y="4670425"/>
          <p14:tracePt t="43907" x="4803775" y="4660900"/>
          <p14:tracePt t="43924" x="4776788" y="4643438"/>
          <p14:tracePt t="43941" x="4732338" y="4633913"/>
          <p14:tracePt t="43957" x="4705350" y="4633913"/>
          <p14:tracePt t="43974" x="4697413" y="4625975"/>
          <p14:tracePt t="43991" x="4660900" y="4625975"/>
          <p14:tracePt t="44008" x="4633913" y="4625975"/>
          <p14:tracePt t="44025" x="4608513" y="4625975"/>
          <p14:tracePt t="44041" x="4537075" y="4625975"/>
          <p14:tracePt t="44058" x="4510088" y="4625975"/>
          <p14:tracePt t="44075" x="4473575" y="4625975"/>
          <p14:tracePt t="44092" x="4411663" y="4625975"/>
          <p14:tracePt t="44108" x="4375150" y="4625975"/>
          <p14:tracePt t="44125" x="4340225" y="4625975"/>
          <p14:tracePt t="44142" x="4286250" y="4625975"/>
          <p14:tracePt t="44159" x="4179888" y="4625975"/>
          <p14:tracePt t="44175" x="4116388" y="4625975"/>
          <p14:tracePt t="44192" x="4062413" y="4625975"/>
          <p14:tracePt t="44209" x="3990975" y="4625975"/>
          <p14:tracePt t="44225" x="3946525" y="4625975"/>
          <p14:tracePt t="44242" x="3919538" y="4625975"/>
          <p14:tracePt t="44258" x="3875088" y="4633913"/>
          <p14:tracePt t="44275" x="3857625" y="4643438"/>
          <p14:tracePt t="44292" x="3840163" y="4643438"/>
          <p14:tracePt t="44309" x="3822700" y="4652963"/>
          <p14:tracePt t="44325" x="3822700" y="4660900"/>
          <p14:tracePt t="44343" x="3813175" y="4670425"/>
          <p14:tracePt t="44360" x="3803650" y="4679950"/>
          <p14:tracePt t="44376" x="3803650" y="4687888"/>
          <p14:tracePt t="44393" x="3795713" y="4697413"/>
          <p14:tracePt t="44409" x="3795713" y="4751388"/>
          <p14:tracePt t="44427" x="3795713" y="4795838"/>
          <p14:tracePt t="44443" x="3795713" y="4822825"/>
          <p14:tracePt t="44460" x="3795713" y="4884738"/>
          <p14:tracePt t="44477" x="3795713" y="4911725"/>
          <p14:tracePt t="44494" x="3803650" y="4929188"/>
          <p14:tracePt t="44510" x="3822700" y="4965700"/>
          <p14:tracePt t="44527" x="3840163" y="4983163"/>
          <p14:tracePt t="44544" x="3848100" y="5000625"/>
          <p14:tracePt t="44561" x="3919538" y="5037138"/>
          <p14:tracePt t="44577" x="3965575" y="5062538"/>
          <p14:tracePt t="44594" x="4017963" y="5081588"/>
          <p14:tracePt t="44611" x="4089400" y="5116513"/>
          <p14:tracePt t="44628" x="4108450" y="5116513"/>
          <p14:tracePt t="44644" x="4125913" y="5116513"/>
          <p14:tracePt t="44661" x="4143375" y="5126038"/>
          <p14:tracePt t="44678" x="4152900" y="5126038"/>
          <p14:tracePt t="44695" x="4179888" y="5126038"/>
          <p14:tracePt t="44711" x="4224338" y="5126038"/>
          <p14:tracePt t="44728" x="4241800" y="5126038"/>
          <p14:tracePt t="44745" x="4251325" y="5126038"/>
          <p14:tracePt t="44762" x="4276725" y="5126038"/>
          <p14:tracePt t="44778" x="4286250" y="5126038"/>
          <p14:tracePt t="44795" x="4295775" y="5126038"/>
          <p14:tracePt t="44825" x="4303713" y="5126038"/>
          <p14:tracePt t="44850" x="4313238" y="5126038"/>
          <p14:tracePt t="47025" x="4313238" y="5116513"/>
          <p14:tracePt t="47076" x="4313238" y="5108575"/>
          <p14:tracePt t="47139" x="4313238" y="5099050"/>
          <p14:tracePt t="47164" x="4313238" y="5089525"/>
          <p14:tracePt t="47177" x="4313238" y="5072063"/>
          <p14:tracePt t="47189" x="4313238" y="5054600"/>
          <p14:tracePt t="47202" x="4313238" y="5045075"/>
          <p14:tracePt t="47214" x="4313238" y="5027613"/>
          <p14:tracePt t="47227" x="4313238" y="5000625"/>
          <p14:tracePt t="47241" x="4313238" y="4973638"/>
          <p14:tracePt t="47258" x="4313238" y="4946650"/>
          <p14:tracePt t="47275" x="4313238" y="4911725"/>
          <p14:tracePt t="47292" x="4313238" y="4857750"/>
          <p14:tracePt t="47308" x="4313238" y="4830763"/>
          <p14:tracePt t="47325" x="4313238" y="4813300"/>
          <p14:tracePt t="47342" x="4313238" y="4759325"/>
          <p14:tracePt t="47359" x="4313238" y="4741863"/>
          <p14:tracePt t="47375" x="4313238" y="4714875"/>
          <p14:tracePt t="47392" x="4322763" y="4670425"/>
          <p14:tracePt t="47409" x="4340225" y="4625975"/>
          <p14:tracePt t="47426" x="4367213" y="4589463"/>
          <p14:tracePt t="47442" x="4394200" y="4500563"/>
          <p14:tracePt t="47459" x="4419600" y="4446588"/>
          <p14:tracePt t="47476" x="4465638" y="4384675"/>
          <p14:tracePt t="47493" x="4589463" y="4160838"/>
          <p14:tracePt t="47509" x="4679950" y="4037013"/>
          <p14:tracePt t="47526" x="4786313" y="3919538"/>
          <p14:tracePt t="47543" x="4946650" y="3741738"/>
          <p14:tracePt t="47560" x="5000625" y="3670300"/>
          <p14:tracePt t="47576" x="5062538" y="3598863"/>
          <p14:tracePt t="47593" x="5224463" y="3482975"/>
          <p14:tracePt t="47610" x="5286375" y="3419475"/>
          <p14:tracePt t="47627" x="5375275" y="3375025"/>
          <p14:tracePt t="47644" x="5545138" y="3286125"/>
          <p14:tracePt t="47660" x="5643563" y="3259138"/>
          <p14:tracePt t="47997" x="5643563" y="3251200"/>
          <p14:tracePt t="48011" x="5643563" y="3241675"/>
          <p14:tracePt t="48061" x="5643563" y="3232150"/>
          <p14:tracePt t="48099" x="5643563" y="3224213"/>
          <p14:tracePt t="48124" x="5643563" y="3214688"/>
          <p14:tracePt t="48137" x="5643563" y="3205163"/>
          <p14:tracePt t="48162" x="5643563" y="3187700"/>
          <p14:tracePt t="48175" x="5634038" y="3179763"/>
          <p14:tracePt t="48187" x="5634038" y="3170238"/>
          <p14:tracePt t="48200" x="5608638" y="3152775"/>
          <p14:tracePt t="48213" x="5589588" y="3133725"/>
          <p14:tracePt t="48230" x="5510213" y="3089275"/>
          <p14:tracePt t="48247" x="5367338" y="3036888"/>
          <p14:tracePt t="48263" x="4867275" y="2874963"/>
          <p14:tracePt t="48280" x="4616450" y="2813050"/>
          <p14:tracePt t="48297" x="4446588" y="2776538"/>
          <p14:tracePt t="48314" x="4197350" y="2759075"/>
          <p14:tracePt t="48330" x="4044950" y="2751138"/>
          <p14:tracePt t="48347" x="3884613" y="2741613"/>
          <p14:tracePt t="48364" x="3482975" y="2670175"/>
          <p14:tracePt t="48381" x="3357563" y="2660650"/>
          <p14:tracePt t="48397" x="3251200" y="2643188"/>
          <p14:tracePt t="48414" x="3108325" y="2625725"/>
          <p14:tracePt t="48431" x="3062288" y="2616200"/>
          <p14:tracePt t="48448" x="3017838" y="2616200"/>
          <p14:tracePt t="48464" x="2982913" y="2616200"/>
          <p14:tracePt t="48481" x="2884488" y="2616200"/>
          <p14:tracePt t="48498" x="2822575" y="2616200"/>
          <p14:tracePt t="48515" x="2759075" y="2616200"/>
          <p14:tracePt t="48531" x="2633663" y="2616200"/>
          <p14:tracePt t="48547" x="2589213" y="2616200"/>
          <p14:tracePt t="48564" x="2562225" y="2616200"/>
          <p14:tracePt t="48581" x="2482850" y="2616200"/>
          <p14:tracePt t="48598" x="2446338" y="2616200"/>
          <p14:tracePt t="48615" x="2411413" y="2616200"/>
          <p14:tracePt t="48631" x="2303463" y="2616200"/>
          <p14:tracePt t="48648" x="2259013" y="2616200"/>
          <p14:tracePt t="48665" x="2224088" y="2616200"/>
          <p14:tracePt t="48682" x="2160588" y="2616200"/>
          <p14:tracePt t="48699" x="2143125" y="2616200"/>
          <p14:tracePt t="48716" x="2125663" y="2616200"/>
          <p14:tracePt t="48732" x="2116138" y="2616200"/>
          <p14:tracePt t="48756" x="2108200" y="2616200"/>
          <p14:tracePt t="48869" x="2160588" y="2608263"/>
          <p14:tracePt t="48882" x="2268538" y="2608263"/>
          <p14:tracePt t="48895" x="2527300" y="2581275"/>
          <p14:tracePt t="48907" x="3054350" y="2562225"/>
          <p14:tracePt t="48920" x="3571875" y="2544763"/>
          <p14:tracePt t="48933" x="4017963" y="2544763"/>
          <p14:tracePt t="48950" x="4367213" y="2544763"/>
          <p14:tracePt t="48967" x="4741863" y="2544763"/>
          <p14:tracePt t="48984" x="5411788" y="2544763"/>
          <p14:tracePt t="49000" x="5680075" y="2544763"/>
          <p14:tracePt t="49017" x="5911850" y="2544763"/>
          <p14:tracePt t="49034" x="6188075" y="2544763"/>
          <p14:tracePt t="49051" x="6286500" y="2536825"/>
          <p14:tracePt t="49068" x="6375400" y="2536825"/>
          <p14:tracePt t="49084" x="6545263" y="2517775"/>
          <p14:tracePt t="49101" x="6626225" y="2509838"/>
          <p14:tracePt t="49118" x="6705600" y="2509838"/>
          <p14:tracePt t="49134" x="6823075" y="2509838"/>
          <p14:tracePt t="49151" x="6848475" y="2509838"/>
          <p14:tracePt t="49168" x="6884988" y="2509838"/>
          <p14:tracePt t="49184" x="6902450" y="2509838"/>
          <p14:tracePt t="49202" x="6938963" y="2544763"/>
          <p14:tracePt t="49218" x="6956425" y="2589213"/>
          <p14:tracePt t="49235" x="6983413" y="2652713"/>
          <p14:tracePt t="49252" x="7045325" y="2867025"/>
          <p14:tracePt t="49268" x="7072313" y="2973388"/>
          <p14:tracePt t="49285" x="7081838" y="3062288"/>
          <p14:tracePt t="49302" x="7116763" y="3251200"/>
          <p14:tracePt t="49319" x="7134225" y="3348038"/>
          <p14:tracePt t="49336" x="7143750" y="3455988"/>
          <p14:tracePt t="49352" x="7170738" y="3724275"/>
          <p14:tracePt t="49369" x="7170738" y="3822700"/>
          <p14:tracePt t="49386" x="7170738" y="3884613"/>
          <p14:tracePt t="49403" x="7170738" y="3911600"/>
          <p14:tracePt t="49419" x="7143750" y="3919538"/>
          <p14:tracePt t="49436" x="7081838" y="3919538"/>
          <p14:tracePt t="49453" x="6786563" y="3884613"/>
          <p14:tracePt t="49470" x="6545263" y="3840163"/>
          <p14:tracePt t="49486" x="6259513" y="3795713"/>
          <p14:tracePt t="49503" x="5732463" y="3776663"/>
          <p14:tracePt t="49520" x="5456238" y="3776663"/>
          <p14:tracePt t="49537" x="5180013" y="3776663"/>
          <p14:tracePt t="49553" x="4616450" y="3830638"/>
          <p14:tracePt t="49570" x="4348163" y="3875088"/>
          <p14:tracePt t="49587" x="4089400" y="3919538"/>
          <p14:tracePt t="49603" x="3544888" y="4054475"/>
          <p14:tracePt t="49620" x="3303588" y="4108450"/>
          <p14:tracePt t="49637" x="3089275" y="4133850"/>
          <p14:tracePt t="49654" x="2751138" y="4160838"/>
          <p14:tracePt t="49671" x="2643188" y="4160838"/>
          <p14:tracePt t="49687" x="2544763" y="4160838"/>
          <p14:tracePt t="49704" x="2438400" y="4133850"/>
          <p14:tracePt t="49721" x="2401888" y="4116388"/>
          <p14:tracePt t="49738" x="2366963" y="4098925"/>
          <p14:tracePt t="49754" x="2295525" y="4044950"/>
          <p14:tracePt t="49771" x="2259013" y="4017963"/>
          <p14:tracePt t="49788" x="2224088" y="3973513"/>
          <p14:tracePt t="49805" x="2133600" y="3884613"/>
          <p14:tracePt t="49821" x="2089150" y="3822700"/>
          <p14:tracePt t="49838" x="2036763" y="3741738"/>
          <p14:tracePt t="49855" x="1938338" y="3544888"/>
          <p14:tracePt t="49872" x="1884363" y="3446463"/>
          <p14:tracePt t="49888" x="1822450" y="3348038"/>
          <p14:tracePt t="49905" x="1724025" y="3133725"/>
          <p14:tracePt t="49922" x="1704975" y="3017838"/>
          <p14:tracePt t="49939" x="1679575" y="2928938"/>
          <p14:tracePt t="49955" x="1679575" y="2857500"/>
          <p14:tracePt t="49958" x="1679575" y="2795588"/>
          <p14:tracePt t="49972" x="1697038" y="2741613"/>
          <p14:tracePt t="49989" x="1724025" y="2687638"/>
          <p14:tracePt t="50006" x="1822450" y="2581275"/>
          <p14:tracePt t="50022" x="1866900" y="2536825"/>
          <p14:tracePt t="50039" x="1955800" y="2446338"/>
          <p14:tracePt t="50056" x="2081213" y="2366963"/>
          <p14:tracePt t="50073" x="2473325" y="2108200"/>
          <p14:tracePt t="50089" x="2660650" y="2027238"/>
          <p14:tracePt t="50106" x="2830513" y="1982788"/>
          <p14:tracePt t="50123" x="3170238" y="1919288"/>
          <p14:tracePt t="50140" x="3303588" y="1911350"/>
          <p14:tracePt t="50156" x="3455988" y="1884363"/>
          <p14:tracePt t="50173" x="3795713" y="1866900"/>
          <p14:tracePt t="50190" x="4000500" y="1847850"/>
          <p14:tracePt t="50207" x="4197350" y="1847850"/>
          <p14:tracePt t="50223" x="4732338" y="1866900"/>
          <p14:tracePt t="50240" x="5081588" y="1973263"/>
          <p14:tracePt t="50257" x="5438775" y="2125663"/>
          <p14:tracePt t="50274" x="5973763" y="2438400"/>
          <p14:tracePt t="50290" x="6126163" y="2554288"/>
          <p14:tracePt t="50307" x="6224588" y="2633663"/>
          <p14:tracePt t="50324" x="6330950" y="2786063"/>
          <p14:tracePt t="50341" x="6367463" y="2857500"/>
          <p14:tracePt t="50358" x="6394450" y="2946400"/>
          <p14:tracePt t="50374" x="6429375" y="3170238"/>
          <p14:tracePt t="50391" x="6429375" y="3303588"/>
          <p14:tracePt t="50408" x="6429375" y="3419475"/>
          <p14:tracePt t="50425" x="6330950" y="3724275"/>
          <p14:tracePt t="50441" x="6269038" y="3840163"/>
          <p14:tracePt t="50458" x="6170613" y="3990975"/>
          <p14:tracePt t="50475" x="5946775" y="4259263"/>
          <p14:tracePt t="50491" x="5857875" y="4348163"/>
          <p14:tracePt t="50508" x="5741988" y="4429125"/>
          <p14:tracePt t="50525" x="5527675" y="4510088"/>
          <p14:tracePt t="50542" x="5402263" y="4527550"/>
          <p14:tracePt t="50559" x="5330825" y="4537075"/>
          <p14:tracePt t="50576" x="5232400" y="4537075"/>
          <p14:tracePt t="50592" x="5197475" y="4527550"/>
          <p14:tracePt t="50609" x="5187950" y="4518025"/>
          <p14:tracePt t="50626" x="5160963" y="4465638"/>
          <p14:tracePt t="50642" x="5153025" y="4446588"/>
          <p14:tracePt t="50659" x="5143500" y="4419600"/>
          <p14:tracePt t="50676" x="5133975" y="4384675"/>
          <p14:tracePt t="50693" x="5133975" y="4375150"/>
          <p14:tracePt t="50709" x="5133975" y="4357688"/>
          <p14:tracePt t="50726" x="5133975" y="4330700"/>
          <p14:tracePt t="50743" x="5133975" y="4322763"/>
          <p14:tracePt t="50760" x="5133975" y="4313238"/>
          <p14:tracePt t="50777" x="5133975" y="4303713"/>
          <p14:tracePt t="50815" x="5133975" y="4295775"/>
          <p14:tracePt t="50828" x="5133975" y="4286250"/>
          <p14:tracePt t="50841" x="5133975" y="4276725"/>
          <p14:tracePt t="50866" x="5133975" y="4268788"/>
          <p14:tracePt t="50878" x="5133975" y="4251325"/>
          <p14:tracePt t="50891" x="5133975" y="4241800"/>
          <p14:tracePt t="50904" x="5126038" y="4224338"/>
          <p14:tracePt t="50916" x="5116513" y="4205288"/>
          <p14:tracePt t="50929" x="5116513" y="4197350"/>
          <p14:tracePt t="50944" x="5108575" y="4179888"/>
          <p14:tracePt t="50961" x="5099050" y="4143375"/>
          <p14:tracePt t="50977" x="5081588" y="4125913"/>
          <p14:tracePt t="50994" x="5062538" y="4081463"/>
          <p14:tracePt t="51011" x="5054600" y="4054475"/>
          <p14:tracePt t="51028" x="5037138" y="4037013"/>
          <p14:tracePt t="51044" x="5018088" y="3990975"/>
          <p14:tracePt t="51061" x="4991100" y="3965575"/>
          <p14:tracePt t="51078" x="4983163" y="3938588"/>
          <p14:tracePt t="51095" x="4956175" y="3894138"/>
          <p14:tracePt t="51111" x="4938713" y="3867150"/>
          <p14:tracePt t="51128" x="4919663" y="3848100"/>
          <p14:tracePt t="51145" x="4884738" y="3795713"/>
          <p14:tracePt t="51162" x="4875213" y="3768725"/>
          <p14:tracePt t="51178" x="4857750" y="3741738"/>
          <p14:tracePt t="51195" x="4840288" y="3697288"/>
          <p14:tracePt t="51212" x="4822825" y="3670300"/>
          <p14:tracePt t="51229" x="4813300" y="3643313"/>
          <p14:tracePt t="51246" x="4786313" y="3608388"/>
          <p14:tracePt t="51262" x="4768850" y="3581400"/>
          <p14:tracePt t="51279" x="4759325" y="3571875"/>
          <p14:tracePt t="51296" x="4732338" y="3544888"/>
          <p14:tracePt t="51312" x="4724400" y="3536950"/>
          <p14:tracePt t="51329" x="4714875" y="3536950"/>
          <p14:tracePt t="51346" x="4705350" y="3527425"/>
          <p14:tracePt t="51363" x="4705350" y="3517900"/>
          <p14:tracePt t="51688" x="4705350" y="3500438"/>
          <p14:tracePt t="51701" x="4705350" y="3473450"/>
          <p14:tracePt t="51713" x="4714875" y="3455988"/>
          <p14:tracePt t="51726" x="4724400" y="3438525"/>
          <p14:tracePt t="51738" x="4724400" y="3419475"/>
          <p14:tracePt t="51750" x="4732338" y="3402013"/>
          <p14:tracePt t="51765" x="4741863" y="3394075"/>
          <p14:tracePt t="51781" x="4741863" y="3375025"/>
          <p14:tracePt t="51798" x="4741863" y="3367088"/>
          <p14:tracePt t="51815" x="4741863" y="3330575"/>
          <p14:tracePt t="51832" x="4732338" y="3303588"/>
          <p14:tracePt t="51848" x="4697413" y="3268663"/>
          <p14:tracePt t="51865" x="4598988" y="3179763"/>
          <p14:tracePt t="51882" x="4518025" y="3125788"/>
          <p14:tracePt t="51899" x="4419600" y="3062288"/>
          <p14:tracePt t="51916" x="4214813" y="3000375"/>
          <p14:tracePt t="51932" x="4108450" y="2973388"/>
          <p14:tracePt t="51949" x="4010025" y="2965450"/>
          <p14:tracePt t="51966" x="3786188" y="2955925"/>
          <p14:tracePt t="51983" x="3652838" y="2955925"/>
          <p14:tracePt t="52000" x="3527425" y="2955925"/>
          <p14:tracePt t="52016" x="3259138" y="2955925"/>
          <p14:tracePt t="52033" x="3152775" y="2955925"/>
          <p14:tracePt t="52050" x="3054350" y="2955925"/>
          <p14:tracePt t="52066" x="2946400" y="2965450"/>
          <p14:tracePt t="52083" x="2919413" y="2965450"/>
          <p14:tracePt t="52100" x="2901950" y="2982913"/>
          <p14:tracePt t="52117" x="2867025" y="3017838"/>
          <p14:tracePt t="52133" x="2847975" y="3036888"/>
          <p14:tracePt t="52150" x="2830513" y="3081338"/>
          <p14:tracePt t="52167" x="2786063" y="3160713"/>
          <p14:tracePt t="52184" x="2776538" y="3224213"/>
          <p14:tracePt t="52201" x="2768600" y="3268663"/>
          <p14:tracePt t="52218" x="2768600" y="3375025"/>
          <p14:tracePt t="52234" x="2768600" y="3438525"/>
          <p14:tracePt t="52251" x="2776538" y="3517900"/>
          <p14:tracePt t="52268" x="2830513" y="3581400"/>
          <p14:tracePt t="52284" x="2955925" y="3714750"/>
          <p14:tracePt t="52301" x="3044825" y="3786188"/>
          <p14:tracePt t="52318" x="3179763" y="3857625"/>
          <p14:tracePt t="52334" x="3536950" y="3973513"/>
          <p14:tracePt t="52351" x="3776663" y="4010025"/>
          <p14:tracePt t="52368" x="4017963" y="4054475"/>
          <p14:tracePt t="52385" x="4491038" y="4143375"/>
          <p14:tracePt t="52402" x="4732338" y="4170363"/>
          <p14:tracePt t="52418" x="4938713" y="4179888"/>
          <p14:tracePt t="52435" x="5214938" y="4205288"/>
          <p14:tracePt t="52452" x="5322888" y="4205288"/>
          <p14:tracePt t="52469" x="5438775" y="4205288"/>
          <p14:tracePt t="52485" x="5653088" y="4160838"/>
          <p14:tracePt t="52502" x="5768975" y="4108450"/>
          <p14:tracePt t="52519" x="5875338" y="4044950"/>
          <p14:tracePt t="52536" x="6045200" y="3938588"/>
          <p14:tracePt t="52552" x="6108700" y="3902075"/>
          <p14:tracePt t="52569" x="6143625" y="3857625"/>
          <p14:tracePt t="52586" x="6197600" y="3776663"/>
          <p14:tracePt t="52603" x="6232525" y="3724275"/>
          <p14:tracePt t="52619" x="6259513" y="3660775"/>
          <p14:tracePt t="52636" x="6323013" y="3517900"/>
          <p14:tracePt t="52653" x="6348413" y="3465513"/>
          <p14:tracePt t="52670" x="6357938" y="3429000"/>
          <p14:tracePt t="52686" x="6367463" y="3340100"/>
          <p14:tracePt t="52703" x="6367463" y="3286125"/>
          <p14:tracePt t="52720" x="6367463" y="3259138"/>
          <p14:tracePt t="52737" x="6323013" y="3197225"/>
          <p14:tracePt t="52753" x="6286500" y="3170238"/>
          <p14:tracePt t="52770" x="6259513" y="3143250"/>
          <p14:tracePt t="52787" x="6161088" y="3098800"/>
          <p14:tracePt t="52804" x="6099175" y="3062288"/>
          <p14:tracePt t="52820" x="5983288" y="3036888"/>
          <p14:tracePt t="52837" x="5759450" y="2973388"/>
          <p14:tracePt t="52853" x="5653088" y="2938463"/>
          <p14:tracePt t="52870" x="5572125" y="2919413"/>
          <p14:tracePt t="52887" x="5456238" y="2911475"/>
          <p14:tracePt t="52904" x="5411788" y="2911475"/>
          <p14:tracePt t="52920" x="5357813" y="2911475"/>
          <p14:tracePt t="52937" x="5295900" y="2911475"/>
          <p14:tracePt t="52954" x="5089525" y="2911475"/>
          <p14:tracePt t="52971" x="4973638" y="2938463"/>
          <p14:tracePt t="52988" x="4848225" y="2965450"/>
          <p14:tracePt t="53004" x="4679950" y="3036888"/>
          <p14:tracePt t="53021" x="4625975" y="3054350"/>
          <p14:tracePt t="53038" x="4581525" y="3081338"/>
          <p14:tracePt t="53055" x="4537075" y="3108325"/>
          <p14:tracePt t="53072" x="4518025" y="3116263"/>
          <p14:tracePt t="53088" x="4491038" y="3125788"/>
          <p14:tracePt t="53105" x="4465638" y="3152775"/>
          <p14:tracePt t="53122" x="4438650" y="3170238"/>
          <p14:tracePt t="53139" x="4429125" y="3179763"/>
          <p14:tracePt t="53155" x="4402138" y="3197225"/>
          <p14:tracePt t="53172" x="4384675" y="3214688"/>
          <p14:tracePt t="53189" x="4357688" y="3224213"/>
          <p14:tracePt t="53206" x="4313238" y="3259138"/>
          <p14:tracePt t="53222" x="4286250" y="3268663"/>
          <p14:tracePt t="53239" x="4268788" y="3286125"/>
          <p14:tracePt t="53256" x="4224338" y="3303588"/>
          <p14:tracePt t="53273" x="4214813" y="3313113"/>
          <p14:tracePt t="53290" x="4197350" y="3322638"/>
          <p14:tracePt t="53306" x="4170363" y="3340100"/>
          <p14:tracePt t="53323" x="4152900" y="3357563"/>
          <p14:tracePt t="53340" x="4143375" y="3357563"/>
          <p14:tracePt t="53357" x="4125913" y="3375025"/>
          <p14:tracePt t="53373" x="4116388" y="3375025"/>
          <p14:tracePt t="53390" x="4108450" y="3384550"/>
          <p14:tracePt t="53407" x="4098925" y="3402013"/>
          <p14:tracePt t="53423" x="4089400" y="3402013"/>
          <p14:tracePt t="53440" x="4089400" y="3411538"/>
          <p14:tracePt t="53457" x="4081463" y="3419475"/>
          <p14:tracePt t="53482" x="4071938" y="3419475"/>
          <p14:tracePt t="53507" x="4071938" y="3429000"/>
          <p14:tracePt t="53520" x="4062413" y="3429000"/>
          <p14:tracePt t="53558" x="4054475" y="3438525"/>
          <p14:tracePt t="53570" x="4054475" y="3446463"/>
          <p14:tracePt t="53583" x="4054475" y="3455988"/>
          <p14:tracePt t="53596" x="4037013" y="3465513"/>
          <p14:tracePt t="53608" x="4027488" y="3473450"/>
          <p14:tracePt t="53625" x="4027488" y="3482975"/>
          <p14:tracePt t="53641" x="4017963" y="3500438"/>
          <p14:tracePt t="53658" x="4010025" y="3517900"/>
          <p14:tracePt t="53675" x="3990975" y="3536950"/>
          <p14:tracePt t="53692" x="3990975" y="3554413"/>
          <p14:tracePt t="53709" x="3990975" y="3589338"/>
          <p14:tracePt t="53725" x="3983038" y="3598863"/>
          <p14:tracePt t="53742" x="3983038" y="3608388"/>
          <p14:tracePt t="53760" x="3983038" y="3633788"/>
          <p14:tracePt t="53775" x="3983038" y="3652838"/>
          <p14:tracePt t="53792" x="3983038" y="3660775"/>
          <p14:tracePt t="53810" x="3983038" y="3679825"/>
          <p14:tracePt t="53835" x="3983038" y="3687763"/>
          <p14:tracePt t="53861" x="3983038" y="3697288"/>
          <p14:tracePt t="53886" x="3983038" y="3705225"/>
          <p14:tracePt t="53899" x="3983038" y="3714750"/>
          <p14:tracePt t="53949" x="3983038" y="3724275"/>
          <p14:tracePt t="54000" x="3983038" y="3732213"/>
          <p14:tracePt t="54013" x="3983038" y="3741738"/>
          <p14:tracePt t="54038" x="3983038" y="3751263"/>
          <p14:tracePt t="54050" x="3983038" y="3759200"/>
          <p14:tracePt t="54063" x="3990975" y="3768725"/>
          <p14:tracePt t="54075" x="4000500" y="3776663"/>
          <p14:tracePt t="54089" x="4010025" y="3776663"/>
          <p14:tracePt t="54101" x="4010025" y="3795713"/>
          <p14:tracePt t="54113" x="4027488" y="3795713"/>
          <p14:tracePt t="54127" x="4027488" y="3803650"/>
          <p14:tracePt t="54144" x="4037013" y="3813175"/>
          <p14:tracePt t="54164" x="4044950" y="3822700"/>
          <p14:tracePt t="54177" x="4054475" y="3822700"/>
          <p14:tracePt t="54194" x="4054475" y="3830638"/>
          <p14:tracePt t="54211" x="4062413" y="3830638"/>
          <p14:tracePt t="54228" x="4081463" y="3848100"/>
          <p14:tracePt t="54265" x="4089400" y="3848100"/>
          <p14:tracePt t="54278" x="4089400" y="3857625"/>
          <p14:tracePt t="54454" x="4098925" y="3857625"/>
          <p14:tracePt t="55061" x="4108450" y="3848100"/>
          <p14:tracePt t="55074" x="4116388" y="3848100"/>
          <p14:tracePt t="55087" x="4133850" y="3840163"/>
          <p14:tracePt t="55099" x="4160838" y="3840163"/>
          <p14:tracePt t="55116" x="4187825" y="3840163"/>
          <p14:tracePt t="55132" x="4214813" y="3840163"/>
          <p14:tracePt t="55150" x="4268788" y="3830638"/>
          <p14:tracePt t="55166" x="4286250" y="3830638"/>
          <p14:tracePt t="55183" x="4303713" y="3830638"/>
          <p14:tracePt t="55200" x="4330700" y="3830638"/>
          <p14:tracePt t="55216" x="4340225" y="3830638"/>
          <p14:tracePt t="55233" x="4348163" y="3822700"/>
          <p14:tracePt t="55250" x="4367213" y="3822700"/>
          <p14:tracePt t="55266" x="4402138" y="3822700"/>
          <p14:tracePt t="55283" x="4419600" y="3822700"/>
          <p14:tracePt t="55300" x="4438650" y="3822700"/>
          <p14:tracePt t="55317" x="4473575" y="3822700"/>
          <p14:tracePt t="55333" x="4491038" y="3822700"/>
          <p14:tracePt t="55349" x="4510088" y="3822700"/>
          <p14:tracePt t="55366" x="4527550" y="3822700"/>
          <p14:tracePt t="55384" x="4545013" y="3822700"/>
          <p14:tracePt t="55401" x="4554538" y="3822700"/>
          <p14:tracePt t="55417" x="4589463" y="3822700"/>
          <p14:tracePt t="55434" x="4616450" y="3822700"/>
          <p14:tracePt t="55451" x="4625975" y="3822700"/>
          <p14:tracePt t="55467" x="4652963" y="3822700"/>
          <p14:tracePt t="55484" x="4660900" y="3822700"/>
          <p14:tracePt t="55503" x="4679950" y="3822700"/>
          <p14:tracePt t="55529" x="4687888" y="3822700"/>
          <p14:tracePt t="55541" x="4697413" y="3822700"/>
          <p14:tracePt t="55554" x="4705350" y="3822700"/>
          <p14:tracePt t="55579" x="4714875" y="3822700"/>
          <p14:tracePt t="55605" x="4724400" y="3822700"/>
          <p14:tracePt t="55617" x="4732338" y="3822700"/>
          <p14:tracePt t="55643" x="4741863" y="3822700"/>
          <p14:tracePt t="55668" x="4751388" y="3822700"/>
          <p14:tracePt t="55694" x="4759325" y="3822700"/>
          <p14:tracePt t="55706" x="4768850" y="3822700"/>
          <p14:tracePt t="55731" x="4776788" y="3822700"/>
          <p14:tracePt t="55744" x="4786313" y="3822700"/>
          <p14:tracePt t="55757" x="4795838" y="3822700"/>
          <p14:tracePt t="55782" x="4803775" y="3822700"/>
          <p14:tracePt t="55819" x="4813300" y="3822700"/>
          <p14:tracePt t="55833" x="4822825" y="3822700"/>
          <p14:tracePt t="55908" x="4830763" y="3822700"/>
          <p14:tracePt t="55959" x="4830763" y="3830638"/>
          <p14:tracePt t="55972" x="4840288" y="3830638"/>
          <p14:tracePt t="56047" x="4848225" y="3830638"/>
          <p14:tracePt t="56098" x="4848225" y="3840163"/>
          <p14:tracePt t="56186" x="4840288" y="3840163"/>
          <p14:tracePt t="56199" x="4830763" y="3840163"/>
          <p14:tracePt t="56212" x="4803775" y="3848100"/>
          <p14:tracePt t="56224" x="4768850" y="3848100"/>
          <p14:tracePt t="56238" x="4714875" y="3857625"/>
          <p14:tracePt t="56255" x="4625975" y="3857625"/>
          <p14:tracePt t="56272" x="4518025" y="3857625"/>
          <p14:tracePt t="56288" x="4322763" y="3875088"/>
          <p14:tracePt t="56305" x="4251325" y="3875088"/>
          <p14:tracePt t="56322" x="4197350" y="3884613"/>
          <p14:tracePt t="56339" x="4133850" y="3884613"/>
          <p14:tracePt t="56355" x="4108450" y="3884613"/>
          <p14:tracePt t="56372" x="4089400" y="3884613"/>
          <p14:tracePt t="56389" x="4054475" y="3884613"/>
          <p14:tracePt t="56406" x="4044950" y="3884613"/>
          <p14:tracePt t="56422" x="4027488" y="3894138"/>
          <p14:tracePt t="56439" x="4000500" y="3894138"/>
          <p14:tracePt t="56456" x="3990975" y="3894138"/>
          <p14:tracePt t="56477" x="3983038" y="3894138"/>
          <p14:tracePt t="57413" x="3990975" y="3894138"/>
          <p14:tracePt t="57438" x="4000500" y="3894138"/>
          <p14:tracePt t="57463" x="4017963" y="3894138"/>
          <p14:tracePt t="57476" x="4027488" y="3894138"/>
          <p14:tracePt t="57489" x="4054475" y="3894138"/>
          <p14:tracePt t="57501" x="4089400" y="3894138"/>
          <p14:tracePt t="57513" x="4125913" y="3894138"/>
          <p14:tracePt t="57528" x="4152900" y="3894138"/>
          <p14:tracePt t="57545" x="4197350" y="3894138"/>
          <p14:tracePt t="57562" x="4224338" y="3894138"/>
          <p14:tracePt t="57578" x="4251325" y="3894138"/>
          <p14:tracePt t="57595" x="4259263" y="3894138"/>
          <p14:tracePt t="57612" x="4268788" y="3894138"/>
          <p14:tracePt t="57629" x="4295775" y="3894138"/>
          <p14:tracePt t="57646" x="4313238" y="3902075"/>
          <p14:tracePt t="57662" x="4322763" y="3902075"/>
          <p14:tracePt t="57679" x="4348163" y="3902075"/>
          <p14:tracePt t="57696" x="4357688" y="3902075"/>
          <p14:tracePt t="57741" x="4367213" y="3902075"/>
          <p14:tracePt t="57792" x="4375150" y="3902075"/>
          <p14:tracePt t="57805" x="4384675" y="3911600"/>
          <p14:tracePt t="57829" x="4394200" y="3911600"/>
          <p14:tracePt t="57868" x="4402138" y="3911600"/>
          <p14:tracePt t="57893" x="4411663" y="3911600"/>
          <p14:tracePt t="57906" x="4419600" y="3911600"/>
          <p14:tracePt t="57918" x="4438650" y="3911600"/>
          <p14:tracePt t="57931" x="4491038" y="3911600"/>
          <p14:tracePt t="57947" x="4545013" y="3911600"/>
          <p14:tracePt t="57964" x="4625975" y="3902075"/>
          <p14:tracePt t="57981" x="4705350" y="3867150"/>
          <p14:tracePt t="57997" x="4724400" y="3857625"/>
          <p14:tracePt t="58014" x="4741863" y="3848100"/>
          <p14:tracePt t="58082" x="4751388" y="3848100"/>
          <p14:tracePt t="58108" x="4759325" y="3848100"/>
          <p14:tracePt t="58158" x="4768850" y="3848100"/>
          <p14:tracePt t="59145" x="4768850" y="3840163"/>
          <p14:tracePt t="59195" x="4768850" y="3830638"/>
          <p14:tracePt t="59208" x="4786313" y="3830638"/>
          <p14:tracePt t="59233" x="4795838" y="3822700"/>
          <p14:tracePt t="59246" x="4795838" y="3813175"/>
          <p14:tracePt t="59258" x="4803775" y="3813175"/>
          <p14:tracePt t="59271" x="4813300" y="3813175"/>
          <p14:tracePt t="59322" x="4822825" y="3813175"/>
          <p14:tracePt t="59371" x="4830763" y="3813175"/>
          <p14:tracePt t="59384" x="4840288" y="3813175"/>
          <p14:tracePt t="59397" x="4848225" y="3813175"/>
          <p14:tracePt t="59410" x="4867275" y="3813175"/>
          <p14:tracePt t="59435" x="4884738" y="3813175"/>
          <p14:tracePt t="59498" x="4894263" y="3813175"/>
          <p14:tracePt t="63771" x="4894263" y="3803650"/>
          <p14:tracePt t="63783" x="4894263" y="3768725"/>
          <p14:tracePt t="63796" x="4894263" y="3741738"/>
          <p14:tracePt t="63808" x="4884738" y="3714750"/>
          <p14:tracePt t="63821" x="4875213" y="3687763"/>
          <p14:tracePt t="63834" x="4867275" y="3643313"/>
          <p14:tracePt t="63846" x="4857750" y="3616325"/>
          <p14:tracePt t="63861" x="4840288" y="3581400"/>
          <p14:tracePt t="63878" x="4822825" y="3544888"/>
          <p14:tracePt t="63895" x="4803775" y="3509963"/>
          <p14:tracePt t="63912" x="4786313" y="3411538"/>
          <p14:tracePt t="63928" x="4776788" y="3348038"/>
          <p14:tracePt t="63945" x="4776788" y="3303588"/>
          <p14:tracePt t="63962" x="4776788" y="3160713"/>
          <p14:tracePt t="63978" x="4776788" y="3089275"/>
          <p14:tracePt t="63995" x="4803775" y="3017838"/>
          <p14:tracePt t="64012" x="4911725" y="2867025"/>
          <p14:tracePt t="64029" x="5000625" y="2795588"/>
          <p14:tracePt t="64046" x="5133975" y="2741613"/>
          <p14:tracePt t="64062" x="5589588" y="2608263"/>
          <p14:tracePt t="64079" x="5795963" y="2589213"/>
          <p14:tracePt t="64096" x="5946775" y="2581275"/>
          <p14:tracePt t="64113" x="6134100" y="2581275"/>
          <p14:tracePt t="64129" x="6205538" y="2598738"/>
          <p14:tracePt t="64146" x="6242050" y="2625725"/>
          <p14:tracePt t="64163" x="6276975" y="2670175"/>
          <p14:tracePt t="64180" x="6296025" y="2697163"/>
          <p14:tracePt t="64196" x="6303963" y="2724150"/>
          <p14:tracePt t="64213" x="6303963" y="2776538"/>
          <p14:tracePt t="64230" x="6303963" y="2803525"/>
          <p14:tracePt t="64246" x="6313488" y="2847975"/>
          <p14:tracePt t="64263" x="6313488" y="2911475"/>
          <p14:tracePt t="64280" x="6313488" y="2928938"/>
          <p14:tracePt t="64297" x="6313488" y="2946400"/>
          <p14:tracePt t="64314" x="6313488" y="2955925"/>
          <p14:tracePt t="64330" x="6313488" y="2965450"/>
          <p14:tracePt t="64934" x="6323013" y="2965450"/>
          <p14:tracePt t="64959" x="6340475" y="2965450"/>
          <p14:tracePt t="64972" x="6348413" y="2955925"/>
          <p14:tracePt t="64984" x="6375400" y="2946400"/>
          <p14:tracePt t="64997" x="6411913" y="2919413"/>
          <p14:tracePt t="65009" x="6438900" y="2911475"/>
          <p14:tracePt t="65022" x="6483350" y="2884488"/>
          <p14:tracePt t="65035" x="6527800" y="2847975"/>
          <p14:tracePt t="65051" x="6554788" y="2822575"/>
          <p14:tracePt t="65068" x="6599238" y="2776538"/>
          <p14:tracePt t="65084" x="6634163" y="2741613"/>
          <p14:tracePt t="65101" x="6680200" y="2687638"/>
          <p14:tracePt t="65118" x="6697663" y="2652713"/>
          <p14:tracePt t="65135" x="6705600" y="2625725"/>
          <p14:tracePt t="65136" x="6715125" y="2598738"/>
          <p14:tracePt t="65151" x="6724650" y="2562225"/>
          <p14:tracePt t="65168" x="6724650" y="2544763"/>
          <p14:tracePt t="65185" x="6724650" y="2509838"/>
          <p14:tracePt t="65202" x="6724650" y="2438400"/>
          <p14:tracePt t="65218" x="6724650" y="2393950"/>
          <p14:tracePt t="65235" x="6670675" y="2330450"/>
          <p14:tracePt t="65252" x="6473825" y="2170113"/>
          <p14:tracePt t="65269" x="6303963" y="2062163"/>
          <p14:tracePt t="65285" x="6037263" y="1946275"/>
          <p14:tracePt t="65302" x="5313363" y="1704975"/>
          <p14:tracePt t="65319" x="4830763" y="1616075"/>
          <p14:tracePt t="65336" x="4367213" y="1527175"/>
          <p14:tracePt t="65352" x="3544888" y="1393825"/>
          <p14:tracePt t="65370" x="3232150" y="1347788"/>
          <p14:tracePt t="65386" x="2973388" y="1312863"/>
          <p14:tracePt t="65403" x="2625725" y="1276350"/>
          <p14:tracePt t="65419" x="2482850" y="1276350"/>
          <p14:tracePt t="65436" x="2330450" y="1276350"/>
          <p14:tracePt t="65453" x="1822450" y="1285875"/>
          <p14:tracePt t="65470" x="1490663" y="1312863"/>
          <p14:tracePt t="65486" x="1179513" y="1374775"/>
          <p14:tracePt t="65503" x="776288" y="1482725"/>
          <p14:tracePt t="65520" x="687388" y="1527175"/>
          <p14:tracePt t="65537" x="633413" y="1554163"/>
          <p14:tracePt t="65553" x="561975" y="1616075"/>
          <p14:tracePt t="65570" x="536575" y="1670050"/>
          <p14:tracePt t="65587" x="482600" y="1741488"/>
          <p14:tracePt t="65604" x="411163" y="1893888"/>
          <p14:tracePt t="65620" x="384175" y="1982788"/>
          <p14:tracePt t="65637" x="357188" y="2062163"/>
          <p14:tracePt t="65654" x="339725" y="2205038"/>
          <p14:tracePt t="65671" x="339725" y="2286000"/>
          <p14:tracePt t="65687" x="339725" y="2366963"/>
          <p14:tracePt t="65704" x="393700" y="2608263"/>
          <p14:tracePt t="65721" x="455613" y="2759075"/>
          <p14:tracePt t="65738" x="527050" y="2928938"/>
          <p14:tracePt t="65755" x="714375" y="3286125"/>
          <p14:tracePt t="65771" x="812800" y="3394075"/>
          <p14:tracePt t="65788" x="938213" y="3536950"/>
          <p14:tracePt t="65806" x="1250950" y="3759200"/>
          <p14:tracePt t="65821" x="1490663" y="3884613"/>
          <p14:tracePt t="65838" x="1714500" y="3965575"/>
          <p14:tracePt t="65854" x="1990725" y="4027488"/>
          <p14:tracePt t="65871" x="2465388" y="4098925"/>
          <p14:tracePt t="65889" x="2714625" y="4108450"/>
          <p14:tracePt t="65905" x="3017838" y="4108450"/>
          <p14:tracePt t="65922" x="3786188" y="4125913"/>
          <p14:tracePt t="65939" x="4232275" y="4125913"/>
          <p14:tracePt t="65955" x="4633913" y="4125913"/>
          <p14:tracePt t="65972" x="5251450" y="4125913"/>
          <p14:tracePt t="65989" x="5402263" y="4125913"/>
          <p14:tracePt t="66006" x="5510213" y="4125913"/>
          <p14:tracePt t="66022" x="5697538" y="4062413"/>
          <p14:tracePt t="66039" x="5813425" y="3973513"/>
          <p14:tracePt t="66056" x="5938838" y="3830638"/>
          <p14:tracePt t="66073" x="6170613" y="3465513"/>
          <p14:tracePt t="66090" x="6259513" y="3276600"/>
          <p14:tracePt t="66106" x="6348413" y="3062288"/>
          <p14:tracePt t="66123" x="6429375" y="2724150"/>
          <p14:tracePt t="66140" x="6483350" y="2544763"/>
          <p14:tracePt t="66156" x="6527800" y="2393950"/>
          <p14:tracePt t="66173" x="6599238" y="2160588"/>
          <p14:tracePt t="66190" x="6634163" y="2089150"/>
          <p14:tracePt t="66207" x="6643688" y="2009775"/>
          <p14:tracePt t="66224" x="6661150" y="1911350"/>
          <p14:tracePt t="66240" x="6634163" y="1866900"/>
          <p14:tracePt t="66257" x="6554788" y="1785938"/>
          <p14:tracePt t="66274" x="6323013" y="1643063"/>
          <p14:tracePt t="66290" x="6232525" y="1598613"/>
          <p14:tracePt t="66307" x="6170613" y="1544638"/>
          <p14:tracePt t="66324" x="6072188" y="1527175"/>
          <p14:tracePt t="66341" x="6027738" y="1517650"/>
          <p14:tracePt t="66358" x="5973763" y="1509713"/>
          <p14:tracePt t="66374" x="5776913" y="1509713"/>
          <p14:tracePt t="66391" x="5670550" y="1509713"/>
          <p14:tracePt t="66407" x="5562600" y="1509713"/>
          <p14:tracePt t="66424" x="5419725" y="1517650"/>
          <p14:tracePt t="66440" x="5367338" y="1536700"/>
          <p14:tracePt t="66458" x="5330825" y="1554163"/>
          <p14:tracePt t="66475" x="5224463" y="1633538"/>
          <p14:tracePt t="66492" x="5197475" y="1679575"/>
          <p14:tracePt t="66508" x="5153025" y="1724025"/>
          <p14:tracePt t="66525" x="5081588" y="1768475"/>
          <p14:tracePt t="66542" x="4919663" y="1874838"/>
          <p14:tracePt t="66559" x="4840288" y="1938338"/>
          <p14:tracePt t="66576" x="4697413" y="2036763"/>
          <p14:tracePt t="66592" x="4625975" y="2089150"/>
          <p14:tracePt t="66609" x="4562475" y="2143125"/>
          <p14:tracePt t="66626" x="4483100" y="2197100"/>
          <p14:tracePt t="66642" x="4322763" y="2295525"/>
          <p14:tracePt t="66659" x="4232275" y="2339975"/>
          <p14:tracePt t="66676" x="4152900" y="2366963"/>
          <p14:tracePt t="66693" x="3983038" y="2401888"/>
          <p14:tracePt t="66709" x="3938588" y="2401888"/>
          <p14:tracePt t="66726" x="3894138" y="2411413"/>
          <p14:tracePt t="66743" x="3822700" y="2419350"/>
          <p14:tracePt t="66760" x="3751263" y="2419350"/>
          <p14:tracePt t="66776" x="3643313" y="2419350"/>
          <p14:tracePt t="66793" x="3411538" y="2428875"/>
          <p14:tracePt t="66810" x="3322638" y="2438400"/>
          <p14:tracePt t="66826" x="3259138" y="2438400"/>
          <p14:tracePt t="66843" x="3160713" y="2446338"/>
          <p14:tracePt t="66860" x="3116263" y="2465388"/>
          <p14:tracePt t="66876" x="3081338" y="2473325"/>
          <p14:tracePt t="66893" x="3009900" y="2490788"/>
          <p14:tracePt t="66910" x="2965450" y="2500313"/>
          <p14:tracePt t="66927" x="2938463" y="2517775"/>
          <p14:tracePt t="66944" x="2857500" y="2536825"/>
          <p14:tracePt t="67247" x="2840038" y="2536825"/>
          <p14:tracePt t="67259" x="2813050" y="2536825"/>
          <p14:tracePt t="67271" x="2751138" y="2536825"/>
          <p14:tracePt t="67284" x="2625725" y="2536825"/>
          <p14:tracePt t="67297" x="2446338" y="2536825"/>
          <p14:tracePt t="67313" x="2241550" y="2527300"/>
          <p14:tracePt t="67329" x="2071688" y="2509838"/>
          <p14:tracePt t="67346" x="1965325" y="2509838"/>
          <p14:tracePt t="67362" x="1812925" y="2490788"/>
          <p14:tracePt t="67379" x="1776413" y="2482850"/>
          <p14:tracePt t="67396" x="1724025" y="2473325"/>
          <p14:tracePt t="67413" x="1643063" y="2455863"/>
          <p14:tracePt t="67430" x="1608138" y="2438400"/>
          <p14:tracePt t="67446" x="1581150" y="2438400"/>
          <p14:tracePt t="67463" x="1536700" y="2428875"/>
          <p14:tracePt t="67480" x="1517650" y="2428875"/>
          <p14:tracePt t="67497" x="1509713" y="2428875"/>
          <p14:tracePt t="67514" x="1500188" y="2428875"/>
          <p14:tracePt t="67537" x="1482725" y="2428875"/>
          <p14:tracePt t="67550" x="1473200" y="2428875"/>
          <p14:tracePt t="67564" x="1455738" y="2428875"/>
          <p14:tracePt t="67581" x="1438275" y="2419350"/>
          <p14:tracePt t="67597" x="1428750" y="2419350"/>
          <p14:tracePt t="67614" x="1401763" y="2419350"/>
          <p14:tracePt t="67651" x="1393825" y="2419350"/>
          <p14:tracePt t="67702" x="1393825" y="2411413"/>
          <p14:tracePt t="67714" x="1384300" y="2411413"/>
          <p14:tracePt t="67765" x="1384300" y="2401888"/>
          <p14:tracePt t="67777" x="1411288" y="2401888"/>
          <p14:tracePt t="67790" x="1490663" y="2384425"/>
          <p14:tracePt t="67803" x="1633538" y="2384425"/>
          <p14:tracePt t="67815" x="1847850" y="2357438"/>
          <p14:tracePt t="67832" x="2054225" y="2347913"/>
          <p14:tracePt t="67849" x="2214563" y="2322513"/>
          <p14:tracePt t="67866" x="2446338" y="2295525"/>
          <p14:tracePt t="67882" x="2562225" y="2286000"/>
          <p14:tracePt t="67899" x="2679700" y="2286000"/>
          <p14:tracePt t="67916" x="3017838" y="2286000"/>
          <p14:tracePt t="67932" x="3224213" y="2286000"/>
          <p14:tracePt t="67949" x="3446463" y="2286000"/>
          <p14:tracePt t="67966" x="3608388" y="2286000"/>
          <p14:tracePt t="67983" x="3848100" y="2347913"/>
          <p14:tracePt t="67999" x="3929063" y="2374900"/>
          <p14:tracePt t="68016" x="3990975" y="2393950"/>
          <p14:tracePt t="68033" x="4089400" y="2438400"/>
          <p14:tracePt t="68050" x="4116388" y="2455863"/>
          <p14:tracePt t="68066" x="4133850" y="2473325"/>
          <p14:tracePt t="68083" x="4179888" y="2517775"/>
          <p14:tracePt t="68100" x="4197350" y="2536825"/>
          <p14:tracePt t="68117" x="4205288" y="2554288"/>
          <p14:tracePt t="68133" x="4224338" y="2598738"/>
          <p14:tracePt t="68150" x="4224338" y="2616200"/>
          <p14:tracePt t="68167" x="4224338" y="2625725"/>
          <p14:tracePt t="68184" x="4232275" y="2652713"/>
          <p14:tracePt t="68207" x="4232275" y="2670175"/>
          <p14:tracePt t="68245" x="4232275" y="2679700"/>
          <p14:tracePt t="68334" x="4224338" y="2679700"/>
          <p14:tracePt t="68359" x="4214813" y="2679700"/>
          <p14:tracePt t="68371" x="4197350" y="2679700"/>
          <p14:tracePt t="68384" x="4187825" y="2679700"/>
          <p14:tracePt t="68396" x="4179888" y="2679700"/>
          <p14:tracePt t="68409" x="4160838" y="2679700"/>
          <p14:tracePt t="68434" x="4152900" y="2679700"/>
          <p14:tracePt t="68447" x="4143375" y="2679700"/>
          <p14:tracePt t="68460" x="4133850" y="2679700"/>
          <p14:tracePt t="68472" x="4116388" y="2679700"/>
          <p14:tracePt t="68485" x="4081463" y="2679700"/>
          <p14:tracePt t="68502" x="4044950" y="2679700"/>
          <p14:tracePt t="68519" x="4000500" y="2679700"/>
          <p14:tracePt t="68535" x="3938588" y="2679700"/>
          <p14:tracePt t="68552" x="3759200" y="2633663"/>
          <p14:tracePt t="68568" x="3633788" y="2589213"/>
          <p14:tracePt t="68586" x="3330575" y="2509838"/>
          <p14:tracePt t="68603" x="3187700" y="2473325"/>
          <p14:tracePt t="68619" x="3062288" y="2446338"/>
          <p14:tracePt t="68636" x="2884488" y="2419350"/>
          <p14:tracePt t="68653" x="2786063" y="2419350"/>
          <p14:tracePt t="68670" x="2697163" y="2401888"/>
          <p14:tracePt t="68686" x="2589213" y="2384425"/>
          <p14:tracePt t="68703" x="2374900" y="2366963"/>
          <p14:tracePt t="68720" x="2295525" y="2357438"/>
          <p14:tracePt t="68737" x="2197100" y="2347913"/>
          <p14:tracePt t="68753" x="2081213" y="2339975"/>
          <p14:tracePt t="68770" x="2027238" y="2330450"/>
          <p14:tracePt t="68787" x="1982788" y="2330450"/>
          <p14:tracePt t="68804" x="1874838" y="2322513"/>
          <p14:tracePt t="68820" x="1839913" y="2312988"/>
          <p14:tracePt t="68837" x="1795463" y="2303463"/>
          <p14:tracePt t="68854" x="1758950" y="2295525"/>
          <p14:tracePt t="68871" x="1751013" y="2295525"/>
          <p14:tracePt t="68887" x="1741488" y="2286000"/>
          <p14:tracePt t="68904" x="1731963" y="2276475"/>
          <p14:tracePt t="68921" x="1724025" y="2276475"/>
          <p14:tracePt t="68940" x="1724025" y="2268538"/>
          <p14:tracePt t="68954" x="1714500" y="2268538"/>
          <p14:tracePt t="68971" x="1714500" y="2259013"/>
          <p14:tracePt t="69003" x="1714500" y="2251075"/>
          <p14:tracePt t="69041" x="1714500" y="2241550"/>
          <p14:tracePt t="69092" x="1751013" y="2224088"/>
          <p14:tracePt t="69105" x="1839913" y="2214563"/>
          <p14:tracePt t="69117" x="1990725" y="2187575"/>
          <p14:tracePt t="69129" x="2276475" y="2143125"/>
          <p14:tracePt t="69142" x="2562225" y="2116138"/>
          <p14:tracePt t="69155" x="2724150" y="2089150"/>
          <p14:tracePt t="69172" x="2840038" y="2089150"/>
          <p14:tracePt t="69189" x="2938463" y="2089150"/>
          <p14:tracePt t="69206" x="3116263" y="2089150"/>
          <p14:tracePt t="69223" x="3205163" y="2089150"/>
          <p14:tracePt t="69239" x="3295650" y="2089150"/>
          <p14:tracePt t="69256" x="3509963" y="2108200"/>
          <p14:tracePt t="69273" x="3598863" y="2133600"/>
          <p14:tracePt t="69290" x="3660775" y="2152650"/>
          <p14:tracePt t="69306" x="3776663" y="2197100"/>
          <p14:tracePt t="69323" x="3813175" y="2205038"/>
          <p14:tracePt t="69340" x="3867150" y="2224088"/>
          <p14:tracePt t="69357" x="3965575" y="2259013"/>
          <p14:tracePt t="69373" x="4010025" y="2286000"/>
          <p14:tracePt t="69390" x="4071938" y="2312988"/>
          <p14:tracePt t="69407" x="4133850" y="2330450"/>
          <p14:tracePt t="69423" x="4232275" y="2384425"/>
          <p14:tracePt t="69440" x="4268788" y="2401888"/>
          <p14:tracePt t="69458" x="4303713" y="2419350"/>
          <p14:tracePt t="69474" x="4313238" y="2428875"/>
          <p14:tracePt t="69490" x="4330700" y="2428875"/>
          <p14:tracePt t="69507" x="4340225" y="2438400"/>
          <p14:tracePt t="69524" x="4367213" y="2446338"/>
          <p14:tracePt t="69541" x="4384675" y="2465388"/>
          <p14:tracePt t="69558" x="4394200" y="2465388"/>
          <p14:tracePt t="69574" x="4411663" y="2473325"/>
          <p14:tracePt t="69609" x="4419600" y="2482850"/>
          <p14:tracePt t="70140" x="4429125" y="2482850"/>
          <p14:tracePt t="70166" x="4438650" y="2482850"/>
          <p14:tracePt t="70191" x="4446588" y="2482850"/>
          <p14:tracePt t="70204" x="4456113" y="2482850"/>
          <p14:tracePt t="70216" x="4465638" y="2482850"/>
          <p14:tracePt t="70230" x="4473575" y="2482850"/>
          <p14:tracePt t="70247" x="4491038" y="2490788"/>
          <p14:tracePt t="70264" x="4510088" y="2490788"/>
          <p14:tracePt t="70280" x="4572000" y="2544763"/>
          <p14:tracePt t="70297" x="4616450" y="2581275"/>
          <p14:tracePt t="70313" x="4670425" y="2625725"/>
          <p14:tracePt t="70330" x="4795838" y="2714625"/>
          <p14:tracePt t="70347" x="4848225" y="2776538"/>
          <p14:tracePt t="70364" x="4894263" y="2822575"/>
          <p14:tracePt t="70381" x="4991100" y="2919413"/>
          <p14:tracePt t="70397" x="5037138" y="2955925"/>
          <p14:tracePt t="70414" x="5054600" y="3000375"/>
          <p14:tracePt t="70431" x="5108575" y="3081338"/>
          <p14:tracePt t="70448" x="5133975" y="3116263"/>
          <p14:tracePt t="70462" x="5153025" y="3143250"/>
          <p14:tracePt t="70481" x="5170488" y="3214688"/>
          <p14:tracePt t="70498" x="5187950" y="3251200"/>
          <p14:tracePt t="70515" x="5205413" y="3276600"/>
          <p14:tracePt t="70533" x="5224463" y="3357563"/>
          <p14:tracePt t="70549" x="5241925" y="3384550"/>
          <p14:tracePt t="70565" x="5251450" y="3429000"/>
          <p14:tracePt t="70583" x="5268913" y="3490913"/>
          <p14:tracePt t="70599" x="5268913" y="3500438"/>
          <p14:tracePt t="70621" x="5268913" y="3509963"/>
          <p14:tracePt t="70633" x="5268913" y="3517900"/>
          <p14:tracePt t="70709" x="5268913" y="3527425"/>
          <p14:tracePt t="71201" x="5251450" y="3527425"/>
          <p14:tracePt t="71227" x="5241925" y="3527425"/>
          <p14:tracePt t="71240" x="5232400" y="3527425"/>
          <p14:tracePt t="71252" x="5224463" y="3527425"/>
          <p14:tracePt t="71277" x="5214938" y="3527425"/>
          <p14:tracePt t="71290" x="5205413" y="3527425"/>
          <p14:tracePt t="71303" x="5197475" y="3527425"/>
          <p14:tracePt t="71315" x="5187950" y="3527425"/>
          <p14:tracePt t="71328" x="5170488" y="3527425"/>
          <p14:tracePt t="71341" x="5153025" y="3527425"/>
          <p14:tracePt t="71353" x="5126038" y="3527425"/>
          <p14:tracePt t="71366" x="5099050" y="3536950"/>
          <p14:tracePt t="71383" x="5062538" y="3536950"/>
          <p14:tracePt t="71400" x="5027613" y="3544888"/>
          <p14:tracePt t="71416" x="4983163" y="3562350"/>
          <p14:tracePt t="71433" x="4875213" y="3616325"/>
          <p14:tracePt t="71450" x="4813300" y="3670300"/>
          <p14:tracePt t="71466" x="4768850" y="3724275"/>
          <p14:tracePt t="71483" x="4679950" y="3848100"/>
          <p14:tracePt t="71500" x="4652963" y="3911600"/>
          <p14:tracePt t="71517" x="4633913" y="3983038"/>
          <p14:tracePt t="71534" x="4633913" y="4116388"/>
          <p14:tracePt t="71550" x="4633913" y="4170363"/>
          <p14:tracePt t="71567" x="4633913" y="4197350"/>
          <p14:tracePt t="71584" x="4633913" y="4232275"/>
          <p14:tracePt t="71601" x="4652963" y="4241800"/>
          <p14:tracePt t="71617" x="4670425" y="4259263"/>
          <p14:tracePt t="71634" x="4768850" y="4295775"/>
          <p14:tracePt t="71651" x="4840288" y="4330700"/>
          <p14:tracePt t="71668" x="4911725" y="4357688"/>
          <p14:tracePt t="71685" x="5045075" y="4411663"/>
          <p14:tracePt t="71702" x="5126038" y="4429125"/>
          <p14:tracePt t="71718" x="5214938" y="4465638"/>
          <p14:tracePt t="71735" x="5402263" y="4491038"/>
          <p14:tracePt t="71752" x="5483225" y="4500563"/>
          <p14:tracePt t="71769" x="5599113" y="4500563"/>
          <p14:tracePt t="71786" x="5822950" y="4500563"/>
          <p14:tracePt t="71802" x="5956300" y="4510088"/>
          <p14:tracePt t="71819" x="6081713" y="4510088"/>
          <p14:tracePt t="71836" x="6323013" y="4500563"/>
          <p14:tracePt t="71853" x="6429375" y="4483100"/>
          <p14:tracePt t="71870" x="6510338" y="4446588"/>
          <p14:tracePt t="71886" x="6608763" y="4394200"/>
          <p14:tracePt t="71903" x="6661150" y="4367213"/>
          <p14:tracePt t="71919" x="6688138" y="4357688"/>
          <p14:tracePt t="71936" x="6769100" y="4295775"/>
          <p14:tracePt t="71953" x="6796088" y="4276725"/>
          <p14:tracePt t="71970" x="6831013" y="4232275"/>
          <p14:tracePt t="71987" x="6902450" y="4098925"/>
          <p14:tracePt t="72003" x="6929438" y="4017963"/>
          <p14:tracePt t="72020" x="6956425" y="3956050"/>
          <p14:tracePt t="72036" x="6973888" y="3894138"/>
          <p14:tracePt t="72053" x="6973888" y="3875088"/>
          <p14:tracePt t="72070" x="6973888" y="3867150"/>
          <p14:tracePt t="72086" x="6973888" y="3857625"/>
          <p14:tracePt t="72124" x="6973888" y="3848100"/>
          <p14:tracePt t="72137" x="6973888" y="3840163"/>
          <p14:tracePt t="72162" x="6973888" y="3830638"/>
          <p14:tracePt t="72188" x="6973888" y="3822700"/>
          <p14:tracePt t="72226" x="6965950" y="3822700"/>
          <p14:tracePt t="72239" x="6965950" y="3813175"/>
          <p14:tracePt t="72264" x="6956425" y="3803650"/>
          <p14:tracePt t="72277" x="6946900" y="3803650"/>
          <p14:tracePt t="72315" x="6938963" y="3795713"/>
          <p14:tracePt t="72328" x="6929438" y="3795713"/>
          <p14:tracePt t="72340" x="6919913" y="3776663"/>
          <p14:tracePt t="72353" x="6894513" y="3768725"/>
          <p14:tracePt t="72366" x="6867525" y="3759200"/>
          <p14:tracePt t="72378" x="6823075" y="3732213"/>
          <p14:tracePt t="72391" x="6759575" y="3697288"/>
          <p14:tracePt t="72406" x="6670675" y="3660775"/>
          <p14:tracePt t="72423" x="6510338" y="3616325"/>
          <p14:tracePt t="72439" x="6215063" y="3544888"/>
          <p14:tracePt t="72456" x="5170488" y="3357563"/>
          <p14:tracePt t="72473" x="4581525" y="3268663"/>
          <p14:tracePt t="72489" x="4125913" y="3197225"/>
          <p14:tracePt t="72506" x="3687763" y="3152775"/>
          <p14:tracePt t="72523" x="3589338" y="3152775"/>
          <p14:tracePt t="72540" x="3500438" y="3152775"/>
          <p14:tracePt t="72557" x="3330575" y="3197225"/>
          <p14:tracePt t="72573" x="3224213" y="3251200"/>
          <p14:tracePt t="72590" x="3108325" y="3330575"/>
          <p14:tracePt t="72607" x="2946400" y="3473450"/>
          <p14:tracePt t="72624" x="2884488" y="3527425"/>
          <p14:tracePt t="72640" x="2847975" y="3581400"/>
          <p14:tracePt t="72657" x="2813050" y="3652838"/>
          <p14:tracePt t="72674" x="2795588" y="3687763"/>
          <p14:tracePt t="72691" x="2786063" y="3714750"/>
          <p14:tracePt t="72707" x="2786063" y="3776663"/>
          <p14:tracePt t="72724" x="2786063" y="3795713"/>
          <p14:tracePt t="72741" x="2786063" y="3813175"/>
          <p14:tracePt t="72758" x="2786063" y="3830638"/>
          <p14:tracePt t="72774" x="2795588" y="3840163"/>
          <p14:tracePt t="72791" x="2795588" y="3848100"/>
          <p14:tracePt t="72807" x="2803525" y="3848100"/>
          <p14:tracePt t="72846" x="2813050" y="3848100"/>
          <p14:tracePt t="72908" x="2822575" y="3848100"/>
          <p14:tracePt t="72922" x="2830513" y="3848100"/>
          <p14:tracePt t="72934" x="2847975" y="3848100"/>
          <p14:tracePt t="72946" x="2894013" y="3857625"/>
          <p14:tracePt t="72959" x="2955925" y="3857625"/>
          <p14:tracePt t="72975" x="3036888" y="3875088"/>
          <p14:tracePt t="72992" x="3143250" y="3894138"/>
          <p14:tracePt t="73009" x="3286125" y="3929063"/>
          <p14:tracePt t="73026" x="3527425" y="3990975"/>
          <p14:tracePt t="73042" x="3670300" y="4027488"/>
          <p14:tracePt t="73059" x="3759200" y="4054475"/>
          <p14:tracePt t="73076" x="3911600" y="4098925"/>
          <p14:tracePt t="73093" x="3965575" y="4125913"/>
          <p14:tracePt t="73109" x="4017963" y="4143375"/>
          <p14:tracePt t="73126" x="4062413" y="4160838"/>
          <p14:tracePt t="73402" x="4054475" y="4160838"/>
          <p14:tracePt t="73414" x="4027488" y="4160838"/>
          <p14:tracePt t="73427" x="3965575" y="4160838"/>
          <p14:tracePt t="73440" x="3813175" y="4160838"/>
          <p14:tracePt t="73452" x="3527425" y="4133850"/>
          <p14:tracePt t="73465" x="3170238" y="4089400"/>
          <p14:tracePt t="73478" x="2813050" y="4037013"/>
          <p14:tracePt t="73495" x="2490788" y="3973513"/>
          <p14:tracePt t="73512" x="2205038" y="3911600"/>
          <p14:tracePt t="73529" x="1633538" y="3759200"/>
          <p14:tracePt t="73545" x="1384300" y="3670300"/>
          <p14:tracePt t="73562" x="1152525" y="3589338"/>
          <p14:tracePt t="73579" x="866775" y="3419475"/>
          <p14:tracePt t="73595" x="785813" y="3348038"/>
          <p14:tracePt t="73612" x="731838" y="3276600"/>
          <p14:tracePt t="73629" x="642938" y="3133725"/>
          <p14:tracePt t="73646" x="625475" y="3062288"/>
          <p14:tracePt t="73662" x="608013" y="2982913"/>
          <p14:tracePt t="73680" x="598488" y="2813050"/>
          <p14:tracePt t="73696" x="598488" y="2714625"/>
          <p14:tracePt t="73713" x="598488" y="2616200"/>
          <p14:tracePt t="73729" x="608013" y="2509838"/>
          <p14:tracePt t="73746" x="741363" y="2286000"/>
          <p14:tracePt t="73763" x="884238" y="2152650"/>
          <p14:tracePt t="73780" x="1044575" y="2017713"/>
          <p14:tracePt t="73796" x="1401763" y="1812925"/>
          <p14:tracePt t="73813" x="1633538" y="1741488"/>
          <p14:tracePt t="73830" x="1857375" y="1670050"/>
          <p14:tracePt t="73847" x="2509838" y="1562100"/>
          <p14:tracePt t="73863" x="2911475" y="1527175"/>
          <p14:tracePt t="73880" x="3411538" y="1527175"/>
          <p14:tracePt t="73897" x="4527550" y="1581150"/>
          <p14:tracePt t="73914" x="5089525" y="1687513"/>
          <p14:tracePt t="73930" x="5599113" y="1911350"/>
          <p14:tracePt t="73947" x="6438900" y="2500313"/>
          <p14:tracePt t="73964" x="6742113" y="2830513"/>
          <p14:tracePt t="73981" x="6956425" y="3152775"/>
          <p14:tracePt t="73997" x="7251700" y="3776663"/>
          <p14:tracePt t="74014" x="7323138" y="4000500"/>
          <p14:tracePt t="74031" x="7385050" y="4251325"/>
          <p14:tracePt t="74048" x="7394575" y="4625975"/>
          <p14:tracePt t="74064" x="7367588" y="4776788"/>
          <p14:tracePt t="74081" x="7269163" y="4991100"/>
          <p14:tracePt t="74098" x="6965950" y="5330825"/>
          <p14:tracePt t="74115" x="6831013" y="5446713"/>
          <p14:tracePt t="74131" x="6742113" y="5537200"/>
          <p14:tracePt t="74148" x="6634163" y="5661025"/>
          <p14:tracePt t="74165" x="6616700" y="5680075"/>
          <p14:tracePt t="74182" x="6608763" y="5697538"/>
          <p14:tracePt t="74198" x="6599238" y="5697538"/>
          <p14:tracePt t="74215" x="6599238" y="5705475"/>
          <p14:tracePt t="74235" x="6589713" y="5705475"/>
          <p14:tracePt t="74299" x="6581775" y="5688013"/>
          <p14:tracePt t="74311" x="6572250" y="5680075"/>
          <p14:tracePt t="74325" x="6572250" y="5653088"/>
          <p14:tracePt t="74337" x="6562725" y="5616575"/>
          <p14:tracePt t="74350" x="6554788" y="5589588"/>
          <p14:tracePt t="74366" x="6537325" y="5562600"/>
          <p14:tracePt t="74382" x="6537325" y="5545138"/>
          <p14:tracePt t="74399" x="6537325" y="5527675"/>
          <p14:tracePt t="74415" x="6527800" y="5510213"/>
          <p14:tracePt t="74432" x="6518275" y="5500688"/>
          <p14:tracePt t="74450" x="6518275" y="5483225"/>
          <p14:tracePt t="74467" x="6500813" y="5438775"/>
          <p14:tracePt t="74483" x="6473825" y="5402263"/>
          <p14:tracePt t="74500" x="6446838" y="5348288"/>
          <p14:tracePt t="74517" x="6340475" y="5180013"/>
          <p14:tracePt t="74533" x="6232525" y="5062538"/>
          <p14:tracePt t="74550" x="6072188" y="4884738"/>
          <p14:tracePt t="74567" x="5626100" y="4483100"/>
          <p14:tracePt t="74584" x="5402263" y="4295775"/>
          <p14:tracePt t="74601" x="5224463" y="4179888"/>
          <p14:tracePt t="74617" x="4884738" y="3990975"/>
          <p14:tracePt t="74634" x="4776788" y="3956050"/>
          <p14:tracePt t="74651" x="4679950" y="3911600"/>
          <p14:tracePt t="74669" x="4518025" y="3867150"/>
          <p14:tracePt t="74684" x="4473575" y="3857625"/>
          <p14:tracePt t="74701" x="4429125" y="3840163"/>
          <p14:tracePt t="74718" x="4348163" y="3813175"/>
          <p14:tracePt t="74735" x="4295775" y="3795713"/>
          <p14:tracePt t="74751" x="4251325" y="3776663"/>
          <p14:tracePt t="74768" x="4170363" y="3751263"/>
          <p14:tracePt t="74785" x="4152900" y="3732213"/>
          <p14:tracePt t="74802" x="4133850" y="3732213"/>
          <p14:tracePt t="74818" x="4125913" y="3724275"/>
          <p14:tracePt t="77410" x="4116388" y="3724275"/>
          <p14:tracePt t="77548" x="4108450" y="3724275"/>
          <p14:tracePt t="77599" x="4098925" y="3724275"/>
          <p14:tracePt t="77611" x="4081463" y="3714750"/>
          <p14:tracePt t="77624" x="4000500" y="3697288"/>
          <p14:tracePt t="77637" x="3705225" y="3571875"/>
          <p14:tracePt t="77649" x="3027363" y="3295650"/>
          <p14:tracePt t="77666" x="2179638" y="2874963"/>
          <p14:tracePt t="77683" x="1419225" y="25098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pic>
        <p:nvPicPr>
          <p:cNvPr id="4" name="Picture 2" descr="C:\Users\MAX\Desktop\محاضرات فيزياء طبية\cadio. mech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268760"/>
            <a:ext cx="4793756" cy="421769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2"/>
          <p:cNvSpPr/>
          <p:nvPr/>
        </p:nvSpPr>
        <p:spPr>
          <a:xfrm>
            <a:off x="827584" y="116632"/>
            <a:ext cx="7757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Mechanical model for the cardiovascular system </a:t>
            </a:r>
            <a:endParaRPr lang="ar-IQ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75CA7-09D7-4565-9070-2DAC63AF2EF1}" type="datetime1">
              <a:rPr lang="en-US" smtClean="0"/>
              <a:t>1/6/2022</a:t>
            </a:fld>
            <a:endParaRPr lang="ar-SA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605"/>
    </mc:Choice>
    <mc:Fallback xmlns="">
      <p:transition advTm="6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534" x="4402138" y="3795713"/>
          <p14:tracePt t="2547" x="4402138" y="3776663"/>
          <p14:tracePt t="2559" x="4394200" y="3724275"/>
          <p14:tracePt t="2572" x="4295775" y="3643313"/>
          <p14:tracePt t="2585" x="4081463" y="3473450"/>
          <p14:tracePt t="2598" x="3687763" y="3197225"/>
          <p14:tracePt t="2613" x="3313113" y="2955925"/>
          <p14:tracePt t="2630" x="3036888" y="2724150"/>
          <p14:tracePt t="2647" x="2830513" y="2562225"/>
          <p14:tracePt t="2664" x="2589213" y="2303463"/>
          <p14:tracePt t="2680" x="2473325" y="2170113"/>
          <p14:tracePt t="2697" x="2401888" y="2071688"/>
          <p14:tracePt t="2699" x="2347913" y="1982788"/>
          <p14:tracePt t="2713" x="2322513" y="1928813"/>
          <p14:tracePt t="2730" x="2286000" y="1884363"/>
          <p14:tracePt t="2747" x="2268538" y="1847850"/>
          <p14:tracePt t="2763" x="2251075" y="1812925"/>
          <p14:tracePt t="2780" x="2241550" y="1795463"/>
          <p14:tracePt t="2798" x="2232025" y="1785938"/>
          <p14:tracePt t="2814" x="2214563" y="1741488"/>
          <p14:tracePt t="2831" x="2197100" y="1724025"/>
          <p14:tracePt t="2848" x="2197100" y="1704975"/>
          <p14:tracePt t="2865" x="2170113" y="1643063"/>
          <p14:tracePt t="2881" x="2170113" y="1616075"/>
          <p14:tracePt t="2898" x="2160588" y="1581150"/>
          <p14:tracePt t="2915" x="2152650" y="1500188"/>
          <p14:tracePt t="2932" x="2152650" y="1465263"/>
          <p14:tracePt t="2948" x="2152650" y="1438275"/>
          <p14:tracePt t="2965" x="2152650" y="1401763"/>
          <p14:tracePt t="2989" x="2152650" y="1393825"/>
          <p14:tracePt t="3292" x="2152650" y="1384300"/>
          <p14:tracePt t="3305" x="2152650" y="1357313"/>
          <p14:tracePt t="3318" x="2152650" y="1330325"/>
          <p14:tracePt t="3330" x="2152650" y="1285875"/>
          <p14:tracePt t="3343" x="2160588" y="1231900"/>
          <p14:tracePt t="3356" x="2179638" y="1179513"/>
          <p14:tracePt t="3368" x="2187575" y="1125538"/>
          <p14:tracePt t="3384" x="2205038" y="1098550"/>
          <p14:tracePt t="3401" x="2214563" y="1081088"/>
          <p14:tracePt t="3417" x="2224088" y="1054100"/>
          <p14:tracePt t="3434" x="2224088" y="1044575"/>
          <p14:tracePt t="3451" x="2232025" y="1044575"/>
          <p14:tracePt t="3468" x="2241550" y="1036638"/>
          <p14:tracePt t="3485" x="2251075" y="1027113"/>
          <p14:tracePt t="3501" x="2268538" y="1027113"/>
          <p14:tracePt t="3518" x="2295525" y="1017588"/>
          <p14:tracePt t="3535" x="2438400" y="1000125"/>
          <p14:tracePt t="3551" x="2509838" y="1000125"/>
          <p14:tracePt t="3568" x="2589213" y="1000125"/>
          <p14:tracePt t="3585" x="2705100" y="1000125"/>
          <p14:tracePt t="3602" x="2768600" y="1000125"/>
          <p14:tracePt t="3618" x="2803525" y="1000125"/>
          <p14:tracePt t="3635" x="2894013" y="1000125"/>
          <p14:tracePt t="3652" x="2955925" y="1000125"/>
          <p14:tracePt t="3669" x="2990850" y="1000125"/>
          <p14:tracePt t="3686" x="3081338" y="1000125"/>
          <p14:tracePt t="3702" x="3125788" y="1000125"/>
          <p14:tracePt t="3719" x="3170238" y="982663"/>
          <p14:tracePt t="3736" x="3232150" y="965200"/>
          <p14:tracePt t="3752" x="3268663" y="965200"/>
          <p14:tracePt t="3769" x="3295650" y="965200"/>
          <p14:tracePt t="3786" x="3348038" y="946150"/>
          <p14:tracePt t="3803" x="3367088" y="946150"/>
          <p14:tracePt t="3819" x="3384550" y="938213"/>
          <p14:tracePt t="3836" x="3402013" y="938213"/>
          <p14:tracePt t="3852" x="3411538" y="928688"/>
          <p14:tracePt t="3873" x="3419475" y="928688"/>
          <p14:tracePt t="4215" x="3429000" y="928688"/>
          <p14:tracePt t="4227" x="3438525" y="928688"/>
          <p14:tracePt t="4240" x="3455988" y="928688"/>
          <p14:tracePt t="4253" x="3500438" y="919163"/>
          <p14:tracePt t="4265" x="3536950" y="911225"/>
          <p14:tracePt t="4278" x="3571875" y="901700"/>
          <p14:tracePt t="4291" x="3616325" y="893763"/>
          <p14:tracePt t="4305" x="3643313" y="893763"/>
          <p14:tracePt t="4322" x="3670300" y="884238"/>
          <p14:tracePt t="4339" x="3687763" y="874713"/>
          <p14:tracePt t="4356" x="3732213" y="866775"/>
          <p14:tracePt t="4372" x="3741738" y="866775"/>
          <p14:tracePt t="4389" x="3759200" y="857250"/>
          <p14:tracePt t="4406" x="3776663" y="847725"/>
          <p14:tracePt t="4423" x="3795713" y="847725"/>
          <p14:tracePt t="4439" x="3795713" y="839788"/>
          <p14:tracePt t="4456" x="3813175" y="839788"/>
          <p14:tracePt t="4473" x="3822700" y="839788"/>
          <p14:tracePt t="4490" x="3822700" y="830263"/>
          <p14:tracePt t="4506" x="3840163" y="822325"/>
          <p14:tracePt t="4523" x="3848100" y="822325"/>
          <p14:tracePt t="4540" x="3857625" y="812800"/>
          <p14:tracePt t="4557" x="3867150" y="803275"/>
          <p14:tracePt t="4573" x="3875088" y="803275"/>
          <p14:tracePt t="4590" x="3884613" y="803275"/>
          <p14:tracePt t="4657" x="3884613" y="795338"/>
          <p14:tracePt t="4722" x="3884613" y="785813"/>
          <p14:tracePt t="4746" x="3884613" y="776288"/>
          <p14:tracePt t="4771" x="3867150" y="776288"/>
          <p14:tracePt t="4783" x="3840163" y="758825"/>
          <p14:tracePt t="4796" x="3813175" y="758825"/>
          <p14:tracePt t="4808" x="3768725" y="741363"/>
          <p14:tracePt t="4825" x="3732213" y="731838"/>
          <p14:tracePt t="4841" x="3687763" y="731838"/>
          <p14:tracePt t="4858" x="3652838" y="723900"/>
          <p14:tracePt t="4875" x="3598863" y="714375"/>
          <p14:tracePt t="4892" x="3571875" y="714375"/>
          <p14:tracePt t="4908" x="3562350" y="714375"/>
          <p14:tracePt t="4925" x="3536950" y="714375"/>
          <p14:tracePt t="4947" x="3527425" y="714375"/>
          <p14:tracePt t="5049" x="3554413" y="714375"/>
          <p14:tracePt t="5061" x="3608388" y="714375"/>
          <p14:tracePt t="5074" x="3687763" y="714375"/>
          <p14:tracePt t="5087" x="3786188" y="714375"/>
          <p14:tracePt t="5099" x="3884613" y="714375"/>
          <p14:tracePt t="5112" x="3946525" y="714375"/>
          <p14:tracePt t="5126" x="3965575" y="714375"/>
          <p14:tracePt t="5143" x="3983038" y="714375"/>
          <p14:tracePt t="5160" x="3990975" y="714375"/>
          <p14:tracePt t="5177" x="4000500" y="714375"/>
          <p14:tracePt t="5193" x="4010025" y="714375"/>
          <p14:tracePt t="5213" x="4027488" y="714375"/>
          <p14:tracePt t="5227" x="4037013" y="714375"/>
          <p14:tracePt t="5244" x="4062413" y="714375"/>
          <p14:tracePt t="5260" x="4081463" y="714375"/>
          <p14:tracePt t="5277" x="4116388" y="714375"/>
          <p14:tracePt t="5294" x="4125913" y="714375"/>
          <p14:tracePt t="5311" x="4143375" y="714375"/>
          <p14:tracePt t="5327" x="4187825" y="714375"/>
          <p14:tracePt t="5344" x="4205288" y="714375"/>
          <p14:tracePt t="5361" x="4251325" y="714375"/>
          <p14:tracePt t="5378" x="4340225" y="714375"/>
          <p14:tracePt t="5394" x="4394200" y="714375"/>
          <p14:tracePt t="5411" x="4419600" y="714375"/>
          <p14:tracePt t="5428" x="4456113" y="714375"/>
          <p14:tracePt t="5444" x="4483100" y="714375"/>
          <p14:tracePt t="5461" x="4510088" y="714375"/>
          <p14:tracePt t="5478" x="4608513" y="714375"/>
          <p14:tracePt t="5494" x="4643438" y="714375"/>
          <p14:tracePt t="5512" x="4687888" y="714375"/>
          <p14:tracePt t="5529" x="4732338" y="714375"/>
          <p14:tracePt t="5545" x="4751388" y="714375"/>
          <p14:tracePt t="5562" x="4759325" y="714375"/>
          <p14:tracePt t="5580" x="4768850" y="714375"/>
          <p14:tracePt t="5605" x="4786313" y="714375"/>
          <p14:tracePt t="5617" x="4795838" y="714375"/>
          <p14:tracePt t="5630" x="4803775" y="714375"/>
          <p14:tracePt t="5646" x="4822825" y="714375"/>
          <p14:tracePt t="5668" x="4830763" y="714375"/>
          <p14:tracePt t="5680" x="4840288" y="714375"/>
          <p14:tracePt t="5696" x="4848225" y="714375"/>
          <p14:tracePt t="5743" x="4857750" y="714375"/>
          <p14:tracePt t="5769" x="4867275" y="714375"/>
          <p14:tracePt t="5781" x="4875213" y="714375"/>
          <p14:tracePt t="5794" x="4884738" y="714375"/>
          <p14:tracePt t="5819" x="4894263" y="714375"/>
          <p14:tracePt t="5832" x="4902200" y="714375"/>
          <p14:tracePt t="5883" x="4911725" y="714375"/>
          <p14:tracePt t="6439" x="4911725" y="704850"/>
          <p14:tracePt t="6489" x="4911725" y="696913"/>
          <p14:tracePt t="6502" x="4929188" y="696913"/>
          <p14:tracePt t="6514" x="4946650" y="687388"/>
          <p14:tracePt t="6527" x="4983163" y="687388"/>
          <p14:tracePt t="6539" x="5037138" y="679450"/>
          <p14:tracePt t="6552" x="5081588" y="669925"/>
          <p14:tracePt t="6567" x="5160963" y="669925"/>
          <p14:tracePt t="6584" x="5205413" y="660400"/>
          <p14:tracePt t="6601" x="5259388" y="660400"/>
          <p14:tracePt t="6617" x="5330825" y="660400"/>
          <p14:tracePt t="6634" x="5375275" y="660400"/>
          <p14:tracePt t="6651" x="5419725" y="660400"/>
          <p14:tracePt t="6668" x="5510213" y="660400"/>
          <p14:tracePt t="6684" x="5554663" y="660400"/>
          <p14:tracePt t="6701" x="5581650" y="660400"/>
          <p14:tracePt t="6718" x="5634038" y="652463"/>
          <p14:tracePt t="6735" x="5653088" y="652463"/>
          <p14:tracePt t="6751" x="5661025" y="652463"/>
          <p14:tracePt t="6768" x="5715000" y="652463"/>
          <p14:tracePt t="6785" x="5759450" y="652463"/>
          <p14:tracePt t="6802" x="5795963" y="652463"/>
          <p14:tracePt t="6818" x="5857875" y="652463"/>
          <p14:tracePt t="6835" x="5884863" y="652463"/>
          <p14:tracePt t="6852" x="5919788" y="642938"/>
          <p14:tracePt t="6869" x="6000750" y="642938"/>
          <p14:tracePt t="6885" x="6062663" y="642938"/>
          <p14:tracePt t="6902" x="6134100" y="642938"/>
          <p14:tracePt t="6919" x="6330950" y="642938"/>
          <p14:tracePt t="6936" x="6402388" y="642938"/>
          <p14:tracePt t="6952" x="6465888" y="642938"/>
          <p14:tracePt t="6969" x="6545263" y="642938"/>
          <p14:tracePt t="6986" x="6581775" y="642938"/>
          <p14:tracePt t="7003" x="6616700" y="642938"/>
          <p14:tracePt t="7020" x="6724650" y="642938"/>
          <p14:tracePt t="7036" x="6804025" y="652463"/>
          <p14:tracePt t="7053" x="6894513" y="669925"/>
          <p14:tracePt t="7069" x="6983413" y="704850"/>
          <p14:tracePt t="7087" x="7108825" y="768350"/>
          <p14:tracePt t="7103" x="7161213" y="785813"/>
          <p14:tracePt t="7121" x="7251700" y="795338"/>
          <p14:tracePt t="7137" x="7296150" y="803275"/>
          <p14:tracePt t="7154" x="7358063" y="812800"/>
          <p14:tracePt t="7170" x="7429500" y="822325"/>
          <p14:tracePt t="7187" x="7589838" y="839788"/>
          <p14:tracePt t="7204" x="7653338" y="866775"/>
          <p14:tracePt t="7220" x="7715250" y="874713"/>
          <p14:tracePt t="7237" x="7769225" y="884238"/>
          <p14:tracePt t="7254" x="7786688" y="893763"/>
          <p14:tracePt t="7271" x="7813675" y="893763"/>
          <p14:tracePt t="7288" x="7867650" y="901700"/>
          <p14:tracePt t="7304" x="7885113" y="911225"/>
          <p14:tracePt t="7321" x="7902575" y="919163"/>
          <p14:tracePt t="7338" x="7920038" y="919163"/>
          <p14:tracePt t="7355" x="7929563" y="919163"/>
          <p14:tracePt t="7371" x="7929563" y="928688"/>
          <p14:tracePt t="7388" x="7939088" y="928688"/>
          <p14:tracePt t="14200" x="7929563" y="928688"/>
          <p14:tracePt t="15327" x="7920038" y="928688"/>
          <p14:tracePt t="15541" x="7912100" y="928688"/>
          <p14:tracePt t="15566" x="7894638" y="928688"/>
          <p14:tracePt t="15579" x="7885113" y="928688"/>
          <p14:tracePt t="15592" x="7867650" y="928688"/>
          <p14:tracePt t="15604" x="7831138" y="928688"/>
          <p14:tracePt t="15616" x="7732713" y="928688"/>
          <p14:tracePt t="15630" x="7562850" y="928688"/>
          <p14:tracePt t="15647" x="7242175" y="928688"/>
          <p14:tracePt t="15664" x="6875463" y="928688"/>
          <p14:tracePt t="15681" x="6054725" y="919163"/>
          <p14:tracePt t="15698" x="5680075" y="919163"/>
          <p14:tracePt t="15715" x="5303838" y="919163"/>
          <p14:tracePt t="15731" x="4751388" y="893763"/>
          <p14:tracePt t="15748" x="4518025" y="874713"/>
          <p14:tracePt t="15765" x="4313238" y="866775"/>
          <p14:tracePt t="15782" x="3929063" y="847725"/>
          <p14:tracePt t="15798" x="3776663" y="839788"/>
          <p14:tracePt t="15815" x="3652838" y="839788"/>
          <p14:tracePt t="15832" x="3490913" y="830263"/>
          <p14:tracePt t="15849" x="3455988" y="830263"/>
          <p14:tracePt t="15866" x="3429000" y="822325"/>
          <p14:tracePt t="15882" x="3411538" y="822325"/>
          <p14:tracePt t="15899" x="3402013" y="822325"/>
          <p14:tracePt t="16578" x="3394075" y="822325"/>
          <p14:tracePt t="16616" x="3384550" y="822325"/>
          <p14:tracePt t="16641" x="3375025" y="822325"/>
          <p14:tracePt t="16653" x="3357563" y="822325"/>
          <p14:tracePt t="16665" x="3330575" y="822325"/>
          <p14:tracePt t="16678" x="3276600" y="822325"/>
          <p14:tracePt t="16691" x="3187700" y="822325"/>
          <p14:tracePt t="16703" x="3062288" y="822325"/>
          <p14:tracePt t="16720" x="2928938" y="822325"/>
          <p14:tracePt t="16737" x="2803525" y="822325"/>
          <p14:tracePt t="16754" x="2571750" y="822325"/>
          <p14:tracePt t="16770" x="2455863" y="822325"/>
          <p14:tracePt t="16787" x="2330450" y="803275"/>
          <p14:tracePt t="16804" x="2214563" y="803275"/>
          <p14:tracePt t="16821" x="2044700" y="803275"/>
          <p14:tracePt t="16837" x="1990725" y="803275"/>
          <p14:tracePt t="16854" x="1973263" y="803275"/>
          <p14:tracePt t="16871" x="1965325" y="803275"/>
          <p14:tracePt t="16888" x="1955800" y="803275"/>
          <p14:tracePt t="16904" x="1946275" y="803275"/>
          <p14:tracePt t="17033" x="1946275" y="795338"/>
          <p14:tracePt t="17728" x="1955800" y="795338"/>
          <p14:tracePt t="17778" x="1965325" y="795338"/>
          <p14:tracePt t="17803" x="1982788" y="795338"/>
          <p14:tracePt t="17816" x="2017713" y="795338"/>
          <p14:tracePt t="17829" x="2081213" y="795338"/>
          <p14:tracePt t="17841" x="2160588" y="795338"/>
          <p14:tracePt t="17854" x="2241550" y="795338"/>
          <p14:tracePt t="17867" x="2312988" y="795338"/>
          <p14:tracePt t="17879" x="2366963" y="795338"/>
          <p14:tracePt t="17893" x="2401888" y="795338"/>
          <p14:tracePt t="17910" x="2446338" y="795338"/>
          <p14:tracePt t="17926" x="2482850" y="803275"/>
          <p14:tracePt t="17943" x="2562225" y="830263"/>
          <p14:tracePt t="17960" x="2608263" y="847725"/>
          <p14:tracePt t="17977" x="2660650" y="866775"/>
          <p14:tracePt t="17993" x="2751138" y="884238"/>
          <p14:tracePt t="18010" x="2776538" y="901700"/>
          <p14:tracePt t="18027" x="2803525" y="901700"/>
          <p14:tracePt t="18044" x="2847975" y="911225"/>
          <p14:tracePt t="18060" x="2874963" y="911225"/>
          <p14:tracePt t="18077" x="2884488" y="919163"/>
          <p14:tracePt t="18094" x="2919413" y="928688"/>
          <p14:tracePt t="18111" x="2938463" y="928688"/>
          <p14:tracePt t="18127" x="2955925" y="938213"/>
          <p14:tracePt t="18145" x="2965450" y="946150"/>
          <p14:tracePt t="18170" x="2973388" y="946150"/>
          <p14:tracePt t="28091" x="2990850" y="946150"/>
          <p14:tracePt t="28103" x="3027363" y="946150"/>
          <p14:tracePt t="28116" x="3098800" y="946150"/>
          <p14:tracePt t="28128" x="3205163" y="965200"/>
          <p14:tracePt t="28141" x="3357563" y="1009650"/>
          <p14:tracePt t="28154" x="3473450" y="1071563"/>
          <p14:tracePt t="28166" x="3581400" y="1169988"/>
          <p14:tracePt t="28180" x="3652838" y="1250950"/>
          <p14:tracePt t="28196" x="3714750" y="1330325"/>
          <p14:tracePt t="28213" x="3751263" y="1411288"/>
          <p14:tracePt t="28230" x="3803650" y="1589088"/>
          <p14:tracePt t="28247" x="3813175" y="1660525"/>
          <p14:tracePt t="28263" x="3813175" y="1731963"/>
          <p14:tracePt t="28280" x="3803650" y="1874838"/>
          <p14:tracePt t="28297" x="3776663" y="1928813"/>
          <p14:tracePt t="28314" x="3741738" y="1955800"/>
          <p14:tracePt t="28330" x="3598863" y="2009775"/>
          <p14:tracePt t="28347" x="3490913" y="2017713"/>
          <p14:tracePt t="28364" x="3384550" y="2017713"/>
          <p14:tracePt t="28381" x="3232150" y="2017713"/>
          <p14:tracePt t="28397" x="3197225" y="2009775"/>
          <p14:tracePt t="28414" x="3170238" y="2009775"/>
          <p14:tracePt t="28431" x="3152775" y="2009775"/>
          <p14:tracePt t="28448" x="3098800" y="2017713"/>
          <p14:tracePt t="28464" x="3081338" y="2036763"/>
          <p14:tracePt t="28481" x="3054350" y="2089150"/>
          <p14:tracePt t="28497" x="3044825" y="2133600"/>
          <p14:tracePt t="28514" x="3044825" y="2179638"/>
          <p14:tracePt t="28531" x="3044825" y="2241550"/>
          <p14:tracePt t="28548" x="3071813" y="2384425"/>
          <p14:tracePt t="28565" x="3098800" y="2446338"/>
          <p14:tracePt t="28582" x="3133725" y="2527300"/>
          <p14:tracePt t="28598" x="3179763" y="2652713"/>
          <p14:tracePt t="28615" x="3187700" y="2714625"/>
          <p14:tracePt t="28632" x="3205163" y="2759075"/>
          <p14:tracePt t="28649" x="3205163" y="2813050"/>
          <p14:tracePt t="28666" x="3205163" y="2822575"/>
          <p14:tracePt t="28682" x="3205163" y="2830513"/>
          <p14:tracePt t="28709" x="3160713" y="2840038"/>
          <p14:tracePt t="28722" x="3098800" y="2840038"/>
          <p14:tracePt t="28735" x="3009900" y="2840038"/>
          <p14:tracePt t="28749" x="2911475" y="2847975"/>
          <p14:tracePt t="28766" x="2840038" y="2847975"/>
          <p14:tracePt t="28783" x="2776538" y="2847975"/>
          <p14:tracePt t="28800" x="2679700" y="2847975"/>
          <p14:tracePt t="28816" x="2660650" y="2847975"/>
          <p14:tracePt t="28833" x="2633663" y="2830513"/>
          <p14:tracePt t="28850" x="2581275" y="2776538"/>
          <p14:tracePt t="28867" x="2554288" y="2732088"/>
          <p14:tracePt t="28883" x="2544763" y="2679700"/>
          <p14:tracePt t="28900" x="2527300" y="2589213"/>
          <p14:tracePt t="28917" x="2527300" y="2571750"/>
          <p14:tracePt t="28934" x="2527300" y="2544763"/>
          <p14:tracePt t="28950" x="2527300" y="2500313"/>
          <p14:tracePt t="28967" x="2527300" y="2482850"/>
          <p14:tracePt t="28984" x="2527300" y="2473325"/>
          <p14:tracePt t="29001" x="2527300" y="2455863"/>
          <p14:tracePt t="29018" x="2536825" y="2446338"/>
          <p14:tracePt t="29034" x="2554288" y="2438400"/>
          <p14:tracePt t="29051" x="2652713" y="2438400"/>
          <p14:tracePt t="29068" x="2751138" y="2438400"/>
          <p14:tracePt t="29084" x="2857500" y="2438400"/>
          <p14:tracePt t="29101" x="3071813" y="2428875"/>
          <p14:tracePt t="29118" x="3197225" y="2428875"/>
          <p14:tracePt t="29135" x="3295650" y="2428875"/>
          <p14:tracePt t="29152" x="3490913" y="2428875"/>
          <p14:tracePt t="29168" x="3571875" y="2428875"/>
          <p14:tracePt t="29186" x="3697288" y="2473325"/>
          <p14:tracePt t="29202" x="4116388" y="2652713"/>
          <p14:tracePt t="29218" x="4375150" y="2759075"/>
          <p14:tracePt t="29235" x="4572000" y="2857500"/>
          <p14:tracePt t="29252" x="4732338" y="2928938"/>
          <p14:tracePt t="29269" x="4938713" y="3036888"/>
          <p14:tracePt t="29286" x="5018088" y="3071813"/>
          <p14:tracePt t="29302" x="5081588" y="3116263"/>
          <p14:tracePt t="29319" x="5224463" y="3187700"/>
          <p14:tracePt t="29336" x="5303838" y="3232150"/>
          <p14:tracePt t="29353" x="5394325" y="3276600"/>
          <p14:tracePt t="29369" x="5527675" y="3367088"/>
          <p14:tracePt t="29386" x="5554663" y="3384550"/>
          <p14:tracePt t="29403" x="5581650" y="3394075"/>
          <p14:tracePt t="29420" x="5599113" y="3402013"/>
          <p14:tracePt t="29436" x="5608638" y="3402013"/>
          <p14:tracePt t="29453" x="5626100" y="3402013"/>
          <p14:tracePt t="29470" x="5741988" y="3375025"/>
          <p14:tracePt t="29487" x="5830888" y="3348038"/>
          <p14:tracePt t="29503" x="5938838" y="3322638"/>
          <p14:tracePt t="29520" x="6081713" y="3276600"/>
          <p14:tracePt t="29537" x="6134100" y="3268663"/>
          <p14:tracePt t="29554" x="6161088" y="3268663"/>
          <p14:tracePt t="29570" x="6180138" y="3268663"/>
          <p14:tracePt t="29586" x="6197600" y="3268663"/>
          <p14:tracePt t="29607" x="6205538" y="3268663"/>
          <p14:tracePt t="29620" x="6215063" y="3268663"/>
          <p14:tracePt t="29637" x="6232525" y="3276600"/>
          <p14:tracePt t="29654" x="6242050" y="3286125"/>
          <p14:tracePt t="29671" x="6269038" y="3330575"/>
          <p14:tracePt t="29688" x="6276975" y="3330575"/>
          <p14:tracePt t="29704" x="6276975" y="3340100"/>
          <p14:tracePt t="29721" x="6276975" y="3348038"/>
          <p14:tracePt t="29784" x="6276975" y="3322638"/>
          <p14:tracePt t="29797" x="6242050" y="3251200"/>
          <p14:tracePt t="29809" x="6197600" y="3133725"/>
          <p14:tracePt t="29822" x="6116638" y="2946400"/>
          <p14:tracePt t="29838" x="6027738" y="2786063"/>
          <p14:tracePt t="29855" x="5973763" y="2643188"/>
          <p14:tracePt t="29873" x="5884863" y="2446338"/>
          <p14:tracePt t="29889" x="5848350" y="2366963"/>
          <p14:tracePt t="29905" x="5822950" y="2303463"/>
          <p14:tracePt t="29922" x="5759450" y="2179638"/>
          <p14:tracePt t="29939" x="5724525" y="2125663"/>
          <p14:tracePt t="29956" x="5688013" y="2062163"/>
          <p14:tracePt t="29973" x="5653088" y="2017713"/>
          <p14:tracePt t="29989" x="5599113" y="1955800"/>
          <p14:tracePt t="30006" x="5599113" y="1938338"/>
          <p14:tracePt t="30023" x="5589588" y="1938338"/>
          <p14:tracePt t="30039" x="5581650" y="1928813"/>
          <p14:tracePt t="30062" x="5572125" y="1928813"/>
          <p14:tracePt t="30100" x="5562600" y="1919288"/>
          <p14:tracePt t="30125" x="5554663" y="1911350"/>
          <p14:tracePt t="30176" x="5545138" y="1911350"/>
          <p14:tracePt t="30201" x="5527675" y="1911350"/>
          <p14:tracePt t="30213" x="5510213" y="1911350"/>
          <p14:tracePt t="30225" x="5483225" y="1911350"/>
          <p14:tracePt t="30239" x="5456238" y="1911350"/>
          <p14:tracePt t="30251" x="5411788" y="1911350"/>
          <p14:tracePt t="30264" x="5384800" y="1911350"/>
          <p14:tracePt t="30277" x="5340350" y="1911350"/>
          <p14:tracePt t="30291" x="5295900" y="1919288"/>
          <p14:tracePt t="30308" x="5268913" y="1946275"/>
          <p14:tracePt t="30324" x="5232400" y="1955800"/>
          <p14:tracePt t="30341" x="5180013" y="2009775"/>
          <p14:tracePt t="30358" x="5153025" y="2036763"/>
          <p14:tracePt t="30375" x="5116513" y="2071688"/>
          <p14:tracePt t="30391" x="5062538" y="2179638"/>
          <p14:tracePt t="30408" x="5037138" y="2259013"/>
          <p14:tracePt t="30425" x="5027613" y="2330450"/>
          <p14:tracePt t="30442" x="5010150" y="2517775"/>
          <p14:tracePt t="30458" x="5010150" y="2608263"/>
          <p14:tracePt t="30475" x="4991100" y="2687638"/>
          <p14:tracePt t="30492" x="4973638" y="2857500"/>
          <p14:tracePt t="30509" x="4956175" y="2919413"/>
          <p14:tracePt t="30525" x="4938713" y="2990850"/>
          <p14:tracePt t="30542" x="4894263" y="3089275"/>
          <p14:tracePt t="30559" x="4875213" y="3133725"/>
          <p14:tracePt t="30576" x="4867275" y="3160713"/>
          <p14:tracePt t="30593" x="4840288" y="3197225"/>
          <p14:tracePt t="30609" x="4840288" y="3214688"/>
          <p14:tracePt t="30626" x="4822825" y="3232150"/>
          <p14:tracePt t="30642" x="4803775" y="3268663"/>
          <p14:tracePt t="30659" x="4786313" y="3295650"/>
          <p14:tracePt t="30676" x="4786313" y="3322638"/>
          <p14:tracePt t="30692" x="4768850" y="3348038"/>
          <p14:tracePt t="30710" x="4741863" y="3402013"/>
          <p14:tracePt t="30726" x="4741863" y="3419475"/>
          <p14:tracePt t="30743" x="4741863" y="3438525"/>
          <p14:tracePt t="30760" x="4732338" y="3473450"/>
          <p14:tracePt t="30776" x="4732338" y="3482975"/>
          <p14:tracePt t="30793" x="4732338" y="3490913"/>
          <p14:tracePt t="30810" x="4732338" y="3500438"/>
          <p14:tracePt t="30827" x="4732338" y="3509963"/>
          <p14:tracePt t="31301" x="4732338" y="3500438"/>
          <p14:tracePt t="31389" x="4732338" y="3490913"/>
          <p14:tracePt t="33524" x="4732338" y="3482975"/>
          <p14:tracePt t="35395" x="4741863" y="3482975"/>
          <p14:tracePt t="35408" x="4759325" y="3482975"/>
          <p14:tracePt t="35420" x="4776788" y="3482975"/>
          <p14:tracePt t="35433" x="4803775" y="3482975"/>
          <p14:tracePt t="35446" x="4840288" y="3490913"/>
          <p14:tracePt t="35458" x="4911725" y="3517900"/>
          <p14:tracePt t="35471" x="4973638" y="3544888"/>
          <p14:tracePt t="35484" x="5054600" y="3571875"/>
          <p14:tracePt t="35501" x="5126038" y="3616325"/>
          <p14:tracePt t="35518" x="5197475" y="3652838"/>
          <p14:tracePt t="35535" x="5340350" y="3714750"/>
          <p14:tracePt t="35552" x="5394325" y="3741738"/>
          <p14:tracePt t="35568" x="5446713" y="3776663"/>
          <p14:tracePt t="35585" x="5545138" y="3822700"/>
          <p14:tracePt t="35602" x="5572125" y="3830638"/>
          <p14:tracePt t="35618" x="5599113" y="3848100"/>
          <p14:tracePt t="35635" x="5653088" y="3867150"/>
          <p14:tracePt t="35652" x="5680075" y="3884613"/>
          <p14:tracePt t="35669" x="5697538" y="3884613"/>
          <p14:tracePt t="35685" x="5751513" y="3911600"/>
          <p14:tracePt t="35702" x="5759450" y="3919538"/>
          <p14:tracePt t="35719" x="5776913" y="3929063"/>
          <p14:tracePt t="35736" x="5795963" y="3938588"/>
          <p14:tracePt t="35761" x="5803900" y="3938588"/>
          <p14:tracePt t="35774" x="5803900" y="3946525"/>
          <p14:tracePt t="35812" x="5813425" y="3946525"/>
          <p14:tracePt t="35837" x="5813425" y="3956050"/>
          <p14:tracePt t="35875" x="5813425" y="3965575"/>
          <p14:tracePt t="35901" x="5813425" y="3983038"/>
          <p14:tracePt t="35913" x="5813425" y="3990975"/>
          <p14:tracePt t="35927" x="5813425" y="4010025"/>
          <p14:tracePt t="35939" x="5813425" y="4017963"/>
          <p14:tracePt t="35954" x="5813425" y="4027488"/>
          <p14:tracePt t="35970" x="5813425" y="4037013"/>
          <p14:tracePt t="35987" x="5813425" y="4044950"/>
          <p14:tracePt t="36004" x="5813425" y="4062413"/>
          <p14:tracePt t="36020" x="5803900" y="4071938"/>
          <p14:tracePt t="36037" x="5803900" y="4081463"/>
          <p14:tracePt t="36053" x="5795963" y="4089400"/>
          <p14:tracePt t="36070" x="5786438" y="4098925"/>
          <p14:tracePt t="36355" x="5776913" y="4098925"/>
          <p14:tracePt t="36368" x="5768975" y="4098925"/>
          <p14:tracePt t="36381" x="5741988" y="4108450"/>
          <p14:tracePt t="36394" x="5688013" y="4116388"/>
          <p14:tracePt t="36406" x="5589588" y="4152900"/>
          <p14:tracePt t="36423" x="5456238" y="4197350"/>
          <p14:tracePt t="36439" x="5322888" y="4259263"/>
          <p14:tracePt t="36456" x="5000625" y="4402138"/>
          <p14:tracePt t="36473" x="4840288" y="4473575"/>
          <p14:tracePt t="36490" x="4697413" y="4545013"/>
          <p14:tracePt t="36507" x="4313238" y="4679950"/>
          <p14:tracePt t="36523" x="4062413" y="4732338"/>
          <p14:tracePt t="36540" x="3751263" y="4795838"/>
          <p14:tracePt t="36556" x="3446463" y="4813300"/>
          <p14:tracePt t="36573" x="2919413" y="4830763"/>
          <p14:tracePt t="36590" x="2741613" y="4840288"/>
          <p14:tracePt t="36607" x="2633663" y="4840288"/>
          <p14:tracePt t="36624" x="2438400" y="4840288"/>
          <p14:tracePt t="36640" x="2286000" y="4830763"/>
          <p14:tracePt t="36657" x="2062163" y="4786313"/>
          <p14:tracePt t="36674" x="1554163" y="4687888"/>
          <p14:tracePt t="36691" x="1357313" y="4633913"/>
          <p14:tracePt t="36707" x="1223963" y="4572000"/>
          <p14:tracePt t="36724" x="1044575" y="4483100"/>
          <p14:tracePt t="36741" x="1000125" y="4438650"/>
          <p14:tracePt t="36758" x="955675" y="4402138"/>
          <p14:tracePt t="36774" x="893763" y="4313238"/>
          <p14:tracePt t="36791" x="866775" y="4232275"/>
          <p14:tracePt t="36808" x="847725" y="4170363"/>
          <p14:tracePt t="36825" x="847725" y="3983038"/>
          <p14:tracePt t="36841" x="866775" y="3848100"/>
          <p14:tracePt t="36858" x="955675" y="3697288"/>
          <p14:tracePt t="36875" x="1116013" y="3517900"/>
          <p14:tracePt t="36892" x="1187450" y="3446463"/>
          <p14:tracePt t="36909" x="1268413" y="3367088"/>
          <p14:tracePt t="36925" x="1562100" y="3170238"/>
          <p14:tracePt t="36942" x="1731963" y="3081338"/>
          <p14:tracePt t="36959" x="1919288" y="3000375"/>
          <p14:tracePt t="36976" x="2232025" y="2874963"/>
          <p14:tracePt t="36992" x="2357438" y="2830513"/>
          <p14:tracePt t="37009" x="2509838" y="2803525"/>
          <p14:tracePt t="37026" x="2786063" y="2759075"/>
          <p14:tracePt t="37042" x="2919413" y="2759075"/>
          <p14:tracePt t="37059" x="3027363" y="2759075"/>
          <p14:tracePt t="37076" x="3251200" y="2759075"/>
          <p14:tracePt t="37093" x="3348038" y="2768600"/>
          <p14:tracePt t="37109" x="3419475" y="2795588"/>
          <p14:tracePt t="37126" x="3589338" y="2857500"/>
          <p14:tracePt t="37143" x="3652838" y="2894013"/>
          <p14:tracePt t="37160" x="3724275" y="2938463"/>
          <p14:tracePt t="37177" x="3848100" y="3071813"/>
          <p14:tracePt t="37193" x="3902075" y="3125788"/>
          <p14:tracePt t="37210" x="3946525" y="3179763"/>
          <p14:tracePt t="37227" x="4017963" y="3286125"/>
          <p14:tracePt t="37244" x="4027488" y="3322638"/>
          <p14:tracePt t="37260" x="4044950" y="3348038"/>
          <p14:tracePt t="37277" x="4054475" y="3384550"/>
          <p14:tracePt t="37294" x="4062413" y="3394075"/>
          <p14:tracePt t="37311" x="4062413" y="3402013"/>
          <p14:tracePt t="37327" x="4071938" y="3402013"/>
          <p14:tracePt t="37344" x="4071938" y="3411538"/>
          <p14:tracePt t="37361" x="4071938" y="3419475"/>
          <p14:tracePt t="39453" x="4071938" y="3411538"/>
          <p14:tracePt t="39478" x="4071938" y="3402013"/>
          <p14:tracePt t="39491" x="4071938" y="3394075"/>
          <p14:tracePt t="39503" x="4071938" y="3384550"/>
          <p14:tracePt t="39516" x="4071938" y="3367088"/>
          <p14:tracePt t="39541" x="4071938" y="3348038"/>
          <p14:tracePt t="39553" x="4081463" y="3340100"/>
          <p14:tracePt t="39566" x="4098925" y="3303588"/>
          <p14:tracePt t="39579" x="4108450" y="3268663"/>
          <p14:tracePt t="39591" x="4125913" y="3224213"/>
          <p14:tracePt t="39606" x="4170363" y="3160713"/>
          <p14:tracePt t="39623" x="4205288" y="3081338"/>
          <p14:tracePt t="39640" x="4241800" y="2990850"/>
          <p14:tracePt t="39656" x="4330700" y="2822575"/>
          <p14:tracePt t="39673" x="4384675" y="2759075"/>
          <p14:tracePt t="39690" x="4438650" y="2687638"/>
          <p14:tracePt t="39706" x="4545013" y="2554288"/>
          <p14:tracePt t="39723" x="4581525" y="2473325"/>
          <p14:tracePt t="39740" x="4625975" y="2419350"/>
          <p14:tracePt t="39757" x="4679950" y="2312988"/>
          <p14:tracePt t="39773" x="4714875" y="2241550"/>
          <p14:tracePt t="39790" x="4732338" y="2179638"/>
          <p14:tracePt t="39807" x="4803775" y="2062163"/>
          <p14:tracePt t="39824" x="4830763" y="2027238"/>
          <p14:tracePt t="39840" x="4848225" y="2009775"/>
          <p14:tracePt t="39857" x="4875213" y="1990725"/>
          <p14:tracePt t="39874" x="4884738" y="1982788"/>
          <p14:tracePt t="39891" x="4884738" y="1973263"/>
          <p14:tracePt t="39907" x="4894263" y="1973263"/>
          <p14:tracePt t="39958" x="4894263" y="1965325"/>
          <p14:tracePt t="43561" x="4894263" y="1955800"/>
          <p14:tracePt t="43573" x="4894263" y="1938338"/>
          <p14:tracePt t="43586" x="4894263" y="1928813"/>
          <p14:tracePt t="43599" x="4894263" y="1919288"/>
          <p14:tracePt t="43611" x="4911725" y="1884363"/>
          <p14:tracePt t="43627" x="4946650" y="1839913"/>
          <p14:tracePt t="43644" x="5027613" y="1758950"/>
          <p14:tracePt t="43660" x="5160963" y="1633538"/>
          <p14:tracePt t="43677" x="5661025" y="1143000"/>
          <p14:tracePt t="43694" x="5884863" y="911225"/>
          <p14:tracePt t="43711" x="6018213" y="750888"/>
          <p14:tracePt t="43727" x="6134100" y="571500"/>
          <p14:tracePt t="43744" x="6153150" y="536575"/>
          <p14:tracePt t="43761" x="6170613" y="509588"/>
          <p14:tracePt t="43778" x="6197600" y="490538"/>
          <p14:tracePt t="43794" x="6205538" y="473075"/>
          <p14:tracePt t="43811" x="6215063" y="473075"/>
          <p14:tracePt t="43828" x="6276975" y="428625"/>
          <p14:tracePt t="43845" x="6323013" y="411163"/>
          <p14:tracePt t="43861" x="6357938" y="384175"/>
          <p14:tracePt t="43878" x="6394450" y="347663"/>
          <p14:tracePt t="43895" x="6419850" y="339725"/>
          <p14:tracePt t="43912" x="6446838" y="330200"/>
          <p14:tracePt t="43928" x="6518275" y="312738"/>
          <p14:tracePt t="43945" x="6599238" y="303213"/>
          <p14:tracePt t="43962" x="6680200" y="303213"/>
          <p14:tracePt t="43979" x="6813550" y="303213"/>
          <p14:tracePt t="43996" x="6875463" y="303213"/>
          <p14:tracePt t="44012" x="6902450" y="303213"/>
          <p14:tracePt t="44029" x="6946900" y="303213"/>
          <p14:tracePt t="44046" x="6956425" y="303213"/>
          <p14:tracePt t="44062" x="6956425" y="312738"/>
          <p14:tracePt t="44079" x="6965950" y="322263"/>
          <p14:tracePt t="44096" x="6965950" y="330200"/>
          <p14:tracePt t="44117" x="6973888" y="347663"/>
          <p14:tracePt t="44129" x="6973888" y="357188"/>
          <p14:tracePt t="44146" x="6973888" y="374650"/>
          <p14:tracePt t="44163" x="6973888" y="384175"/>
          <p14:tracePt t="44180" x="6973888" y="411163"/>
          <p14:tracePt t="44196" x="6956425" y="428625"/>
          <p14:tracePt t="44213" x="6938963" y="446088"/>
          <p14:tracePt t="44230" x="6902450" y="490538"/>
          <p14:tracePt t="44247" x="6884988" y="509588"/>
          <p14:tracePt t="44264" x="6867525" y="527050"/>
          <p14:tracePt t="44281" x="6831013" y="561975"/>
          <p14:tracePt t="44297" x="6823075" y="571500"/>
          <p14:tracePt t="44314" x="6804025" y="581025"/>
          <p14:tracePt t="44331" x="6777038" y="615950"/>
          <p14:tracePt t="44357" x="6759575" y="642938"/>
          <p14:tracePt t="44369" x="6751638" y="652463"/>
          <p14:tracePt t="44382" x="6732588" y="660400"/>
          <p14:tracePt t="44398" x="6724650" y="669925"/>
          <p14:tracePt t="44414" x="6715125" y="669925"/>
          <p14:tracePt t="44431" x="6715125" y="679450"/>
          <p14:tracePt t="44448" x="6680200" y="687388"/>
          <p14:tracePt t="44465" x="6643688" y="696913"/>
          <p14:tracePt t="44481" x="6572250" y="704850"/>
          <p14:tracePt t="44498" x="6215063" y="731838"/>
          <p14:tracePt t="44515" x="6010275" y="731838"/>
          <p14:tracePt t="44532" x="5875338" y="731838"/>
          <p14:tracePt t="44548" x="5643563" y="704850"/>
          <p14:tracePt t="44565" x="5491163" y="669925"/>
          <p14:tracePt t="44582" x="5241925" y="615950"/>
          <p14:tracePt t="44598" x="4732338" y="517525"/>
          <p14:tracePt t="44615" x="4616450" y="490538"/>
          <p14:tracePt t="44632" x="4545013" y="465138"/>
          <p14:tracePt t="44649" x="4510088" y="446088"/>
          <p14:tracePt t="44666" x="4510088" y="438150"/>
          <p14:tracePt t="44682" x="4491038" y="438150"/>
          <p14:tracePt t="44699" x="4491038" y="428625"/>
          <p14:tracePt t="44748" x="4491038" y="419100"/>
          <p14:tracePt t="44761" x="4500563" y="419100"/>
          <p14:tracePt t="44774" x="4527550" y="419100"/>
          <p14:tracePt t="44786" x="4572000" y="401638"/>
          <p14:tracePt t="44800" x="4652963" y="374650"/>
          <p14:tracePt t="44816" x="4751388" y="347663"/>
          <p14:tracePt t="44833" x="4830763" y="312738"/>
          <p14:tracePt t="44850" x="4956175" y="276225"/>
          <p14:tracePt t="44867" x="5010150" y="258763"/>
          <p14:tracePt t="44883" x="5062538" y="231775"/>
          <p14:tracePt t="44900" x="5241925" y="187325"/>
          <p14:tracePt t="44917" x="5340350" y="152400"/>
          <p14:tracePt t="44934" x="5419725" y="142875"/>
          <p14:tracePt t="44951" x="5608638" y="125413"/>
          <p14:tracePt t="44967" x="5697538" y="125413"/>
          <p14:tracePt t="44984" x="5768975" y="125413"/>
          <p14:tracePt t="45001" x="5894388" y="125413"/>
          <p14:tracePt t="45017" x="5956300" y="125413"/>
          <p14:tracePt t="45034" x="6010275" y="125413"/>
          <p14:tracePt t="45051" x="6126163" y="125413"/>
          <p14:tracePt t="45068" x="6170613" y="125413"/>
          <p14:tracePt t="45085" x="6224588" y="125413"/>
          <p14:tracePt t="45101" x="6276975" y="125413"/>
          <p14:tracePt t="45118" x="6384925" y="133350"/>
          <p14:tracePt t="45134" x="6465888" y="152400"/>
          <p14:tracePt t="45151" x="6554788" y="196850"/>
          <p14:tracePt t="45168" x="6697663" y="303213"/>
          <p14:tracePt t="45185" x="6742113" y="347663"/>
          <p14:tracePt t="45202" x="6786563" y="393700"/>
          <p14:tracePt t="45219" x="6840538" y="455613"/>
          <p14:tracePt t="45235" x="6848475" y="482600"/>
          <p14:tracePt t="45252" x="6858000" y="517525"/>
          <p14:tracePt t="45268" x="6867525" y="615950"/>
          <p14:tracePt t="45285" x="6867525" y="679450"/>
          <p14:tracePt t="45302" x="6858000" y="741363"/>
          <p14:tracePt t="45319" x="6742113" y="874713"/>
          <p14:tracePt t="45336" x="6634163" y="928688"/>
          <p14:tracePt t="45353" x="6537325" y="965200"/>
          <p14:tracePt t="45369" x="6340475" y="1009650"/>
          <p14:tracePt t="45386" x="6269038" y="1009650"/>
          <p14:tracePt t="45403" x="6215063" y="1009650"/>
          <p14:tracePt t="45420" x="6126163" y="1017588"/>
          <p14:tracePt t="45436" x="6062663" y="1017588"/>
          <p14:tracePt t="45453" x="6010275" y="1009650"/>
          <p14:tracePt t="45470" x="5902325" y="946150"/>
          <p14:tracePt t="45487" x="5857875" y="919163"/>
          <p14:tracePt t="45503" x="5840413" y="884238"/>
          <p14:tracePt t="45520" x="5803900" y="847725"/>
          <p14:tracePt t="45537" x="5795963" y="822325"/>
          <p14:tracePt t="45554" x="5786438" y="812800"/>
          <p14:tracePt t="45570" x="5786438" y="785813"/>
          <p14:tracePt t="45596" x="5786438" y="768350"/>
          <p14:tracePt t="45620" x="5786438" y="758825"/>
          <p14:tracePt t="45646" x="5786438" y="750888"/>
          <p14:tracePt t="45671" x="5786438" y="741363"/>
          <p14:tracePt t="45684" x="5786438" y="731838"/>
          <p14:tracePt t="45709" x="5786438" y="723900"/>
          <p14:tracePt t="46102" x="5786438" y="714375"/>
          <p14:tracePt t="47846" x="5776913" y="714375"/>
          <p14:tracePt t="47884" x="5768975" y="714375"/>
          <p14:tracePt t="47897" x="5759450" y="723900"/>
          <p14:tracePt t="47934" x="5751513" y="731838"/>
          <p14:tracePt t="47960" x="5751513" y="741363"/>
          <p14:tracePt t="48023" x="5741988" y="741363"/>
          <p14:tracePt t="48036" x="5741988" y="750888"/>
          <p14:tracePt t="48086" x="5732463" y="750888"/>
          <p14:tracePt t="48150" x="5732463" y="758825"/>
          <p14:tracePt t="48188" x="5732463" y="768350"/>
          <p14:tracePt t="48200" x="5724525" y="776288"/>
          <p14:tracePt t="48212" x="5724525" y="785813"/>
          <p14:tracePt t="48225" x="5705475" y="803275"/>
          <p14:tracePt t="48237" x="5697538" y="822325"/>
          <p14:tracePt t="48251" x="5688013" y="874713"/>
          <p14:tracePt t="48268" x="5653088" y="946150"/>
          <p14:tracePt t="48285" x="5626100" y="1027113"/>
          <p14:tracePt t="48301" x="5562600" y="1223963"/>
          <p14:tracePt t="48318" x="5537200" y="1339850"/>
          <p14:tracePt t="48335" x="5510213" y="1438275"/>
          <p14:tracePt t="48351" x="5446713" y="1625600"/>
          <p14:tracePt t="48368" x="5419725" y="1704975"/>
          <p14:tracePt t="48385" x="5411788" y="1768475"/>
          <p14:tracePt t="48402" x="5384800" y="1884363"/>
          <p14:tracePt t="48418" x="5384800" y="1928813"/>
          <p14:tracePt t="48435" x="5384800" y="1973263"/>
          <p14:tracePt t="48453" x="5384800" y="2036763"/>
          <p14:tracePt t="48469" x="5384800" y="2081213"/>
          <p14:tracePt t="48486" x="5384800" y="2133600"/>
          <p14:tracePt t="48502" x="5384800" y="2214563"/>
          <p14:tracePt t="48519" x="5384800" y="2259013"/>
          <p14:tracePt t="48536" x="5384800" y="2286000"/>
          <p14:tracePt t="48553" x="5384800" y="2303463"/>
          <p14:tracePt t="48569" x="5384800" y="2339975"/>
          <p14:tracePt t="48586" x="5384800" y="2357438"/>
          <p14:tracePt t="48603" x="5384800" y="2374900"/>
          <p14:tracePt t="48620" x="5384800" y="2384425"/>
          <p14:tracePt t="48655" x="5384800" y="2393950"/>
          <p14:tracePt t="48705" x="5384800" y="2401888"/>
          <p14:tracePt t="50361" x="5384800" y="2411413"/>
          <p14:tracePt t="50387" x="5394325" y="2428875"/>
          <p14:tracePt t="50399" x="5411788" y="2446338"/>
          <p14:tracePt t="50412" x="5438775" y="2473325"/>
          <p14:tracePt t="50425" x="5473700" y="2509838"/>
          <p14:tracePt t="50437" x="5510213" y="2562225"/>
          <p14:tracePt t="50450" x="5537200" y="2598738"/>
          <p14:tracePt t="50463" x="5581650" y="2652713"/>
          <p14:tracePt t="50479" x="5608638" y="2697163"/>
          <p14:tracePt t="50496" x="5634038" y="2741613"/>
          <p14:tracePt t="50513" x="5661025" y="2786063"/>
          <p14:tracePt t="50529" x="5670550" y="2813050"/>
          <p14:tracePt t="50546" x="5680075" y="2830513"/>
          <p14:tracePt t="50564" x="5697538" y="2867025"/>
          <p14:tracePt t="50580" x="5697538" y="2884488"/>
          <p14:tracePt t="50597" x="5705475" y="2901950"/>
          <p14:tracePt t="50613" x="5715000" y="2928938"/>
          <p14:tracePt t="50630" x="5724525" y="2982913"/>
          <p14:tracePt t="50647" x="5724525" y="3017838"/>
          <p14:tracePt t="50664" x="5724525" y="3044825"/>
          <p14:tracePt t="50680" x="5724525" y="3081338"/>
          <p14:tracePt t="50697" x="5724525" y="3098800"/>
          <p14:tracePt t="50714" x="5724525" y="3116263"/>
          <p14:tracePt t="50730" x="5724525" y="3152775"/>
          <p14:tracePt t="50747" x="5724525" y="3179763"/>
          <p14:tracePt t="50764" x="5724525" y="3224213"/>
          <p14:tracePt t="50781" x="5724525" y="3322638"/>
          <p14:tracePt t="50798" x="5724525" y="3375025"/>
          <p14:tracePt t="50814" x="5724525" y="3394075"/>
          <p14:tracePt t="50831" x="5724525" y="3411538"/>
          <p14:tracePt t="50867" x="5724525" y="3419475"/>
          <p14:tracePt t="52321" x="5715000" y="3419475"/>
          <p14:tracePt t="52472" x="5705475" y="3419475"/>
          <p14:tracePt t="52498" x="5697538" y="3419475"/>
          <p14:tracePt t="52523" x="5688013" y="3419475"/>
          <p14:tracePt t="52535" x="5653088" y="3411538"/>
          <p14:tracePt t="52548" x="5608638" y="3394075"/>
          <p14:tracePt t="52560" x="5500688" y="3357563"/>
          <p14:tracePt t="52573" x="5330825" y="3268663"/>
          <p14:tracePt t="52590" x="5143500" y="3179763"/>
          <p14:tracePt t="52607" x="5027613" y="3116263"/>
          <p14:tracePt t="52624" x="4867275" y="3036888"/>
          <p14:tracePt t="52640" x="4840288" y="3009900"/>
          <p14:tracePt t="52657" x="4795838" y="2982913"/>
          <p14:tracePt t="52674" x="4724400" y="2938463"/>
          <p14:tracePt t="52691" x="4652963" y="2884488"/>
          <p14:tracePt t="52708" x="4589463" y="2857500"/>
          <p14:tracePt t="52725" x="4483100" y="2795588"/>
          <p14:tracePt t="52741" x="4438650" y="2768600"/>
          <p14:tracePt t="52758" x="4419600" y="2751138"/>
          <p14:tracePt t="52774" x="4384675" y="2741613"/>
          <p14:tracePt t="52791" x="4340225" y="2724150"/>
          <p14:tracePt t="52808" x="4322763" y="2724150"/>
          <p14:tracePt t="52825" x="4295775" y="2714625"/>
          <p14:tracePt t="52842" x="4205288" y="2714625"/>
          <p14:tracePt t="52858" x="4152900" y="2714625"/>
          <p14:tracePt t="52875" x="4108450" y="2714625"/>
          <p14:tracePt t="52892" x="4017963" y="2759075"/>
          <p14:tracePt t="52909" x="3990975" y="2776538"/>
          <p14:tracePt t="52925" x="3965575" y="2813050"/>
          <p14:tracePt t="52928" x="3938588" y="2840038"/>
          <p14:tracePt t="52942" x="3911600" y="2884488"/>
          <p14:tracePt t="52959" x="3894138" y="2938463"/>
          <p14:tracePt t="52976" x="3875088" y="3000375"/>
          <p14:tracePt t="52992" x="3867150" y="3125788"/>
          <p14:tracePt t="53009" x="3867150" y="3187700"/>
          <p14:tracePt t="53026" x="3867150" y="3259138"/>
          <p14:tracePt t="53043" x="3902075" y="3438525"/>
          <p14:tracePt t="53059" x="3938588" y="3517900"/>
          <p14:tracePt t="53076" x="3965575" y="3581400"/>
          <p14:tracePt t="53093" x="4071938" y="3724275"/>
          <p14:tracePt t="53110" x="4125913" y="3795713"/>
          <p14:tracePt t="53126" x="4170363" y="3848100"/>
          <p14:tracePt t="53143" x="4259263" y="3946525"/>
          <p14:tracePt t="53160" x="4303713" y="4010025"/>
          <p14:tracePt t="53177" x="4367213" y="4071938"/>
          <p14:tracePt t="53193" x="4483100" y="4241800"/>
          <p14:tracePt t="53210" x="4545013" y="4313238"/>
          <p14:tracePt t="53227" x="4598988" y="4367213"/>
          <p14:tracePt t="53243" x="4679950" y="4446588"/>
          <p14:tracePt t="53260" x="4724400" y="4483100"/>
          <p14:tracePt t="53277" x="4741863" y="4500563"/>
          <p14:tracePt t="53294" x="4795838" y="4545013"/>
          <p14:tracePt t="53311" x="4813300" y="4545013"/>
          <p14:tracePt t="53327" x="4848225" y="4554538"/>
          <p14:tracePt t="53344" x="4956175" y="4572000"/>
          <p14:tracePt t="53361" x="5027613" y="4572000"/>
          <p14:tracePt t="53378" x="5099050" y="4572000"/>
          <p14:tracePt t="53394" x="5214938" y="4581525"/>
          <p14:tracePt t="53411" x="5268913" y="4581525"/>
          <p14:tracePt t="53428" x="5295900" y="4581525"/>
          <p14:tracePt t="53445" x="5348288" y="4581525"/>
          <p14:tracePt t="53461" x="5367338" y="4581525"/>
          <p14:tracePt t="53478" x="5394325" y="4581525"/>
          <p14:tracePt t="53495" x="5411788" y="4581525"/>
          <p14:tracePt t="53512" x="5456238" y="4554538"/>
          <p14:tracePt t="53528" x="5465763" y="4545013"/>
          <p14:tracePt t="53545" x="5491163" y="4518025"/>
          <p14:tracePt t="53562" x="5500688" y="4491038"/>
          <p14:tracePt t="53579" x="5510213" y="4473575"/>
          <p14:tracePt t="53595" x="5518150" y="4446588"/>
          <p14:tracePt t="53612" x="5518150" y="4402138"/>
          <p14:tracePt t="53629" x="5518150" y="4375150"/>
          <p14:tracePt t="53646" x="5518150" y="4340225"/>
          <p14:tracePt t="53662" x="5518150" y="4268788"/>
          <p14:tracePt t="53679" x="5527675" y="4232275"/>
          <p14:tracePt t="53696" x="5527675" y="4187825"/>
          <p14:tracePt t="53713" x="5527675" y="4089400"/>
          <p14:tracePt t="53729" x="5527675" y="4037013"/>
          <p14:tracePt t="53746" x="5527675" y="3990975"/>
          <p14:tracePt t="53763" x="5527675" y="3919538"/>
          <p14:tracePt t="53780" x="5537200" y="3894138"/>
          <p14:tracePt t="53797" x="5537200" y="3867150"/>
          <p14:tracePt t="53813" x="5545138" y="3813175"/>
          <p14:tracePt t="53830" x="5545138" y="3776663"/>
          <p14:tracePt t="53847" x="5554663" y="3751263"/>
          <p14:tracePt t="53863" x="5554663" y="3697288"/>
          <p14:tracePt t="53880" x="5554663" y="3670300"/>
          <p14:tracePt t="53897" x="5554663" y="3652838"/>
          <p14:tracePt t="53914" x="5562600" y="3616325"/>
          <p14:tracePt t="53931" x="5562600" y="3598863"/>
          <p14:tracePt t="53947" x="5562600" y="3581400"/>
          <p14:tracePt t="53964" x="5572125" y="3571875"/>
          <p14:tracePt t="54027" x="5581650" y="3571875"/>
          <p14:tracePt t="54039" x="5589588" y="3608388"/>
          <p14:tracePt t="54052" x="5599113" y="3705225"/>
          <p14:tracePt t="54064" x="5608638" y="3813175"/>
          <p14:tracePt t="54081" x="5616575" y="3938588"/>
          <p14:tracePt t="54098" x="5626100" y="4062413"/>
          <p14:tracePt t="54115" x="5626100" y="4268788"/>
          <p14:tracePt t="54131" x="5626100" y="4367213"/>
          <p14:tracePt t="54148" x="5626100" y="4473575"/>
          <p14:tracePt t="54165" x="5626100" y="4652963"/>
          <p14:tracePt t="54182" x="5626100" y="4732338"/>
          <p14:tracePt t="54199" x="5626100" y="4768850"/>
          <p14:tracePt t="54216" x="5626100" y="4795838"/>
          <p14:tracePt t="54232" x="5626100" y="4803775"/>
          <p14:tracePt t="54249" x="5608638" y="4813300"/>
          <p14:tracePt t="54265" x="5572125" y="4813300"/>
          <p14:tracePt t="54282" x="5394325" y="4840288"/>
          <p14:tracePt t="54299" x="5241925" y="4848225"/>
          <p14:tracePt t="54316" x="5037138" y="4857750"/>
          <p14:tracePt t="54332" x="4697413" y="4867275"/>
          <p14:tracePt t="54349" x="4589463" y="4867275"/>
          <p14:tracePt t="54366" x="4500563" y="4867275"/>
          <p14:tracePt t="54383" x="4384675" y="4840288"/>
          <p14:tracePt t="54399" x="4357688" y="4840288"/>
          <p14:tracePt t="54416" x="4330700" y="4822825"/>
          <p14:tracePt t="54433" x="4295775" y="4795838"/>
          <p14:tracePt t="54450" x="4286250" y="4786313"/>
          <p14:tracePt t="54467" x="4268788" y="4768850"/>
          <p14:tracePt t="54484" x="4241800" y="4714875"/>
          <p14:tracePt t="54500" x="4224338" y="4660900"/>
          <p14:tracePt t="54517" x="4205288" y="4616450"/>
          <p14:tracePt t="54534" x="4170363" y="4438650"/>
          <p14:tracePt t="54550" x="4152900" y="4357688"/>
          <p14:tracePt t="54567" x="4143375" y="4276725"/>
          <p14:tracePt t="54584" x="4125913" y="4125913"/>
          <p14:tracePt t="54601" x="4125913" y="4062413"/>
          <p14:tracePt t="54617" x="4125913" y="3990975"/>
          <p14:tracePt t="54634" x="4125913" y="3848100"/>
          <p14:tracePt t="54651" x="4125913" y="3759200"/>
          <p14:tracePt t="54668" x="4125913" y="3679825"/>
          <p14:tracePt t="54685" x="4133850" y="3500438"/>
          <p14:tracePt t="54701" x="4160838" y="3429000"/>
          <p14:tracePt t="54718" x="4187825" y="3340100"/>
          <p14:tracePt t="54735" x="4259263" y="3170238"/>
          <p14:tracePt t="54752" x="4295775" y="3098800"/>
          <p14:tracePt t="54768" x="4330700" y="3027363"/>
          <p14:tracePt t="54785" x="4384675" y="2919413"/>
          <p14:tracePt t="54801" x="4411663" y="2874963"/>
          <p14:tracePt t="54818" x="4446588" y="2830513"/>
          <p14:tracePt t="54835" x="4491038" y="2759075"/>
          <p14:tracePt t="54852" x="4500563" y="2741613"/>
          <p14:tracePt t="54869" x="4518025" y="2714625"/>
          <p14:tracePt t="54886" x="4537075" y="2679700"/>
          <p14:tracePt t="54902" x="4554538" y="2660650"/>
          <p14:tracePt t="54923" x="4562475" y="2652713"/>
          <p14:tracePt t="54949" x="4562475" y="2643188"/>
          <p14:tracePt t="54962" x="4572000" y="2643188"/>
          <p14:tracePt t="54974" x="4581525" y="2633663"/>
          <p14:tracePt t="54986" x="4581525" y="2625725"/>
          <p14:tracePt t="55003" x="4589463" y="2616200"/>
          <p14:tracePt t="55019" x="4598988" y="2608263"/>
          <p14:tracePt t="55036" x="4608513" y="2608263"/>
          <p14:tracePt t="55053" x="4625975" y="2598738"/>
          <p14:tracePt t="55070" x="4625975" y="2589213"/>
          <p14:tracePt t="55087" x="4633913" y="2581275"/>
          <p14:tracePt t="55103" x="4652963" y="2571750"/>
          <p14:tracePt t="55120" x="4652963" y="2562225"/>
          <p14:tracePt t="55137" x="4660900" y="2554288"/>
          <p14:tracePt t="55164" x="4670425" y="2544763"/>
          <p14:tracePt t="55176" x="4679950" y="2544763"/>
          <p14:tracePt t="55189" x="4679950" y="2536825"/>
          <p14:tracePt t="55204" x="4687888" y="2527300"/>
          <p14:tracePt t="55239" x="4687888" y="2517775"/>
          <p14:tracePt t="55265" x="4697413" y="2517775"/>
          <p14:tracePt t="55327" x="4697413" y="2509838"/>
          <p14:tracePt t="56479" x="4705350" y="2509838"/>
          <p14:tracePt t="56492" x="4724400" y="2509838"/>
          <p14:tracePt t="56504" x="4759325" y="2509838"/>
          <p14:tracePt t="56516" x="4803775" y="2509838"/>
          <p14:tracePt t="56529" x="4848225" y="2509838"/>
          <p14:tracePt t="56544" x="4884738" y="2509838"/>
          <p14:tracePt t="56561" x="4911725" y="2509838"/>
          <p14:tracePt t="56578" x="4919663" y="2509838"/>
          <p14:tracePt t="56594" x="4929188" y="2509838"/>
          <p14:tracePt t="56611" x="4938713" y="2509838"/>
          <p14:tracePt t="56630" x="4946650" y="2509838"/>
          <p14:tracePt t="56645" x="4973638" y="2509838"/>
          <p14:tracePt t="56662" x="5000625" y="2509838"/>
          <p14:tracePt t="56678" x="5037138" y="2509838"/>
          <p14:tracePt t="56695" x="5099050" y="2509838"/>
          <p14:tracePt t="56712" x="5108575" y="2509838"/>
          <p14:tracePt t="56728" x="5133975" y="2517775"/>
          <p14:tracePt t="56745" x="5153025" y="2517775"/>
          <p14:tracePt t="56762" x="5170488" y="2527300"/>
          <p14:tracePt t="56779" x="5187950" y="2527300"/>
          <p14:tracePt t="56795" x="5224463" y="2536825"/>
          <p14:tracePt t="56812" x="5251450" y="2544763"/>
          <p14:tracePt t="56829" x="5268913" y="2544763"/>
          <p14:tracePt t="56846" x="5303838" y="2562225"/>
          <p14:tracePt t="56862" x="5330825" y="2571750"/>
          <p14:tracePt t="56879" x="5384800" y="2598738"/>
          <p14:tracePt t="56896" x="5554663" y="2679700"/>
          <p14:tracePt t="56913" x="5661025" y="2741613"/>
          <p14:tracePt t="56929" x="5776913" y="2830513"/>
          <p14:tracePt t="56946" x="5965825" y="2973388"/>
          <p14:tracePt t="56963" x="6027738" y="3017838"/>
          <p14:tracePt t="56979" x="6062663" y="3062288"/>
          <p14:tracePt t="56996" x="6126163" y="3098800"/>
          <p14:tracePt t="57013" x="6143625" y="3125788"/>
          <p14:tracePt t="57030" x="6161088" y="3133725"/>
          <p14:tracePt t="57047" x="6188075" y="3152775"/>
          <p14:tracePt t="57063" x="6205538" y="3152775"/>
          <p14:tracePt t="57080" x="6215063" y="3160713"/>
          <p14:tracePt t="57110" x="6224588" y="3160713"/>
          <p14:tracePt t="57123" x="6224588" y="3170238"/>
          <p14:tracePt t="58362" x="6215063" y="3170238"/>
          <p14:tracePt t="61231" x="6205538" y="3170238"/>
          <p14:tracePt t="61294" x="6197600" y="3170238"/>
          <p14:tracePt t="61408" x="6188075" y="3170238"/>
          <p14:tracePt t="61433" x="6180138" y="3170238"/>
          <p14:tracePt t="61445" x="6143625" y="3160713"/>
          <p14:tracePt t="61458" x="6045200" y="3116263"/>
          <p14:tracePt t="61471" x="5680075" y="3000375"/>
          <p14:tracePt t="61486" x="4894263" y="2759075"/>
          <p14:tracePt t="61503" x="3956050" y="2490788"/>
          <p14:tracePt t="61520" x="3098800" y="2303463"/>
          <p14:tracePt t="61537" x="1704975" y="2071688"/>
          <p14:tracePt t="61553" x="1152525" y="2017713"/>
          <p14:tracePt t="61570" x="679450" y="19653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pic>
        <p:nvPicPr>
          <p:cNvPr id="1026" name="Picture 2" descr="Discuss how does the eye work analogous to a camera. - HUMAN EY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576064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722027" y="719118"/>
            <a:ext cx="5298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eye is analogous to a camera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ar-SA" sz="2800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2636-B782-4949-B35C-19EF58C915D6}" type="datetime1">
              <a:rPr lang="en-US" smtClean="0"/>
              <a:t>1/6/2022</a:t>
            </a:fld>
            <a:endParaRPr lang="ar-SA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006"/>
    </mc:Choice>
    <mc:Fallback xmlns="">
      <p:transition advTm="7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5" x="4633913" y="3786188"/>
          <p14:tracePt t="547" x="4633913" y="3705225"/>
          <p14:tracePt t="559" x="4608513" y="3536950"/>
          <p14:tracePt t="572" x="4438650" y="3152775"/>
          <p14:tracePt t="585" x="4160838" y="2732088"/>
          <p14:tracePt t="598" x="3884613" y="2401888"/>
          <p14:tracePt t="615" x="3652838" y="2214563"/>
          <p14:tracePt t="632" x="3446463" y="2054225"/>
          <p14:tracePt t="649" x="3071813" y="1866900"/>
          <p14:tracePt t="666" x="2928938" y="1795463"/>
          <p14:tracePt t="683" x="2813050" y="1751013"/>
          <p14:tracePt t="700" x="2633663" y="1660525"/>
          <p14:tracePt t="716" x="2562225" y="1633538"/>
          <p14:tracePt t="733" x="2490788" y="1608138"/>
          <p14:tracePt t="750" x="2419350" y="1571625"/>
          <p14:tracePt t="767" x="2401888" y="1562100"/>
          <p14:tracePt t="783" x="2374900" y="1554163"/>
          <p14:tracePt t="800" x="2322513" y="1536700"/>
          <p14:tracePt t="817" x="2276475" y="1527175"/>
          <p14:tracePt t="834" x="2241550" y="1509713"/>
          <p14:tracePt t="850" x="2152650" y="1473200"/>
          <p14:tracePt t="867" x="2125663" y="1465263"/>
          <p14:tracePt t="884" x="2081213" y="1455738"/>
          <p14:tracePt t="900" x="2009775" y="1438275"/>
          <p14:tracePt t="917" x="1973263" y="1428750"/>
          <p14:tracePt t="934" x="1946275" y="1411288"/>
          <p14:tracePt t="951" x="1901825" y="1401763"/>
          <p14:tracePt t="968" x="1893888" y="1401763"/>
          <p14:tracePt t="984" x="1874838" y="1393825"/>
          <p14:tracePt t="1002" x="1866900" y="1393825"/>
          <p14:tracePt t="1507" x="1866900" y="1384300"/>
          <p14:tracePt t="1532" x="1866900" y="1374775"/>
          <p14:tracePt t="1558" x="1857375" y="1366838"/>
          <p14:tracePt t="1570" x="1847850" y="1357313"/>
          <p14:tracePt t="1583" x="1847850" y="1339850"/>
          <p14:tracePt t="1595" x="1847850" y="1330325"/>
          <p14:tracePt t="1620" x="1847850" y="1312863"/>
          <p14:tracePt t="1646" x="1847850" y="1303338"/>
          <p14:tracePt t="1658" x="1847850" y="1295400"/>
          <p14:tracePt t="1671" x="1847850" y="1285875"/>
          <p14:tracePt t="1696" x="1847850" y="1276350"/>
          <p14:tracePt t="1722" x="1847850" y="1268413"/>
          <p14:tracePt t="1734" x="1847850" y="1258888"/>
          <p14:tracePt t="1924" x="1866900" y="1258888"/>
          <p14:tracePt t="1936" x="1874838" y="1258888"/>
          <p14:tracePt t="1949" x="1884363" y="1258888"/>
          <p14:tracePt t="1962" x="1911350" y="1258888"/>
          <p14:tracePt t="1974" x="1928813" y="1258888"/>
          <p14:tracePt t="1990" x="1946275" y="1258888"/>
          <p14:tracePt t="2006" x="1965325" y="1258888"/>
          <p14:tracePt t="2023" x="1982788" y="1258888"/>
          <p14:tracePt t="2040" x="2017713" y="1258888"/>
          <p14:tracePt t="2057" x="2036763" y="1258888"/>
          <p14:tracePt t="2073" x="2062163" y="1258888"/>
          <p14:tracePt t="2090" x="2098675" y="1258888"/>
          <p14:tracePt t="2107" x="2125663" y="1258888"/>
          <p14:tracePt t="2124" x="2143125" y="1258888"/>
          <p14:tracePt t="2140" x="2160588" y="1258888"/>
          <p14:tracePt t="2163" x="2170113" y="1258888"/>
          <p14:tracePt t="2177" x="2179638" y="1258888"/>
          <p14:tracePt t="2190" x="2187575" y="1258888"/>
          <p14:tracePt t="2214" x="2197100" y="1258888"/>
          <p14:tracePt t="2240" x="2205038" y="1258888"/>
          <p14:tracePt t="2252" x="2214563" y="1258888"/>
          <p14:tracePt t="2290" x="2224088" y="1258888"/>
          <p14:tracePt t="2315" x="2232025" y="1258888"/>
          <p14:tracePt t="2379" x="2241550" y="1258888"/>
          <p14:tracePt t="2417" x="2251075" y="1258888"/>
          <p14:tracePt t="2492" x="2259013" y="1258888"/>
          <p14:tracePt t="2556" x="2268538" y="1258888"/>
          <p14:tracePt t="2568" x="2276475" y="1258888"/>
          <p14:tracePt t="2594" x="2286000" y="1258888"/>
          <p14:tracePt t="2619" x="2303463" y="1258888"/>
          <p14:tracePt t="2632" x="2322513" y="1258888"/>
          <p14:tracePt t="2644" x="2339975" y="1258888"/>
          <p14:tracePt t="2656" x="2357438" y="1258888"/>
          <p14:tracePt t="2669" x="2374900" y="1258888"/>
          <p14:tracePt t="2682" x="2393950" y="1268413"/>
          <p14:tracePt t="2694" x="2411413" y="1268413"/>
          <p14:tracePt t="2710" x="2438400" y="1276350"/>
          <p14:tracePt t="2727" x="2473325" y="1276350"/>
          <p14:tracePt t="2743" x="2517775" y="1295400"/>
          <p14:tracePt t="2760" x="2633663" y="1312863"/>
          <p14:tracePt t="2777" x="2679700" y="1322388"/>
          <p14:tracePt t="2794" x="2732088" y="1330325"/>
          <p14:tracePt t="2810" x="2840038" y="1347788"/>
          <p14:tracePt t="2827" x="2857500" y="1347788"/>
          <p14:tracePt t="2844" x="2884488" y="1347788"/>
          <p14:tracePt t="2861" x="2919413" y="1347788"/>
          <p14:tracePt t="2878" x="2928938" y="1347788"/>
          <p14:tracePt t="2896" x="2938463" y="1347788"/>
          <p14:tracePt t="2911" x="2946400" y="1347788"/>
          <p14:tracePt t="3780" x="2955925" y="1347788"/>
          <p14:tracePt t="3806" x="2973388" y="1339850"/>
          <p14:tracePt t="3819" x="2990850" y="1339850"/>
          <p14:tracePt t="3831" x="3000375" y="1330325"/>
          <p14:tracePt t="3844" x="3017838" y="1330325"/>
          <p14:tracePt t="3856" x="3054350" y="1322388"/>
          <p14:tracePt t="3869" x="3081338" y="1322388"/>
          <p14:tracePt t="3882" x="3116263" y="1312863"/>
          <p14:tracePt t="3899" x="3143250" y="1303338"/>
          <p14:tracePt t="3916" x="3160713" y="1303338"/>
          <p14:tracePt t="3933" x="3214688" y="1295400"/>
          <p14:tracePt t="3950" x="3232150" y="1295400"/>
          <p14:tracePt t="3967" x="3251200" y="1295400"/>
          <p14:tracePt t="3983" x="3286125" y="1285875"/>
          <p14:tracePt t="4008" x="3303588" y="1285875"/>
          <p14:tracePt t="4034" x="3313113" y="1285875"/>
          <p14:tracePt t="4046" x="3322638" y="1285875"/>
          <p14:tracePt t="4059" x="3330575" y="1285875"/>
          <p14:tracePt t="4084" x="3340100" y="1285875"/>
          <p14:tracePt t="4110" x="3348038" y="1285875"/>
          <p14:tracePt t="4135" x="3357563" y="1285875"/>
          <p14:tracePt t="4147" x="3367088" y="1285875"/>
          <p14:tracePt t="4198" x="3375025" y="1285875"/>
          <p14:tracePt t="4311" x="3375025" y="1276350"/>
          <p14:tracePt t="4893" x="3384550" y="1276350"/>
          <p14:tracePt t="4906" x="3394075" y="1276350"/>
          <p14:tracePt t="4918" x="3402013" y="1276350"/>
          <p14:tracePt t="4931" x="3419475" y="1276350"/>
          <p14:tracePt t="4944" x="3438525" y="1276350"/>
          <p14:tracePt t="4956" x="3465513" y="1276350"/>
          <p14:tracePt t="4972" x="3517900" y="1276350"/>
          <p14:tracePt t="4989" x="3581400" y="1276350"/>
          <p14:tracePt t="5005" x="3643313" y="1276350"/>
          <p14:tracePt t="5022" x="3732213" y="1276350"/>
          <p14:tracePt t="5039" x="3759200" y="1276350"/>
          <p14:tracePt t="5056" x="3786188" y="1276350"/>
          <p14:tracePt t="5072" x="3830638" y="1276350"/>
          <p14:tracePt t="5089" x="3857625" y="1276350"/>
          <p14:tracePt t="5106" x="3884613" y="1276350"/>
          <p14:tracePt t="5123" x="3929063" y="1276350"/>
          <p14:tracePt t="5139" x="3946525" y="1276350"/>
          <p14:tracePt t="5155" x="3965575" y="1276350"/>
          <p14:tracePt t="5172" x="4000500" y="1276350"/>
          <p14:tracePt t="5196" x="4010025" y="1276350"/>
          <p14:tracePt t="5209" x="4017963" y="1276350"/>
          <p14:tracePt t="5234" x="4027488" y="1276350"/>
          <p14:tracePt t="5285" x="4037013" y="1276350"/>
          <p14:tracePt t="5879" x="4037013" y="1268413"/>
          <p14:tracePt t="5916" x="4044950" y="1258888"/>
          <p14:tracePt t="5929" x="4062413" y="1258888"/>
          <p14:tracePt t="5941" x="4098925" y="1258888"/>
          <p14:tracePt t="5954" x="4143375" y="1250950"/>
          <p14:tracePt t="5967" x="4205288" y="1241425"/>
          <p14:tracePt t="5979" x="4276725" y="1241425"/>
          <p14:tracePt t="5994" x="4367213" y="1241425"/>
          <p14:tracePt t="6011" x="4438650" y="1241425"/>
          <p14:tracePt t="6027" x="4518025" y="1241425"/>
          <p14:tracePt t="6044" x="4660900" y="1241425"/>
          <p14:tracePt t="6061" x="4714875" y="1241425"/>
          <p14:tracePt t="6078" x="4759325" y="1241425"/>
          <p14:tracePt t="6094" x="4830763" y="1241425"/>
          <p14:tracePt t="6111" x="4867275" y="1241425"/>
          <p14:tracePt t="6128" x="4911725" y="1241425"/>
          <p14:tracePt t="6145" x="4991100" y="1241425"/>
          <p14:tracePt t="6161" x="5037138" y="1241425"/>
          <p14:tracePt t="6178" x="5072063" y="1241425"/>
          <p14:tracePt t="6195" x="5133975" y="1241425"/>
          <p14:tracePt t="6212" x="5160963" y="1241425"/>
          <p14:tracePt t="6228" x="5180013" y="1241425"/>
          <p14:tracePt t="6245" x="5205413" y="1241425"/>
          <p14:tracePt t="6262" x="5224463" y="1241425"/>
          <p14:tracePt t="6279" x="5232400" y="1241425"/>
          <p14:tracePt t="6295" x="5259388" y="1241425"/>
          <p14:tracePt t="6312" x="5268913" y="1241425"/>
          <p14:tracePt t="6329" x="5286375" y="1241425"/>
          <p14:tracePt t="6346" x="5340350" y="1241425"/>
          <p14:tracePt t="6362" x="5375275" y="1241425"/>
          <p14:tracePt t="6379" x="5411788" y="1241425"/>
          <p14:tracePt t="6396" x="5500688" y="1241425"/>
          <p14:tracePt t="6413" x="5562600" y="1241425"/>
          <p14:tracePt t="6429" x="5608638" y="1241425"/>
          <p14:tracePt t="6446" x="5705475" y="1241425"/>
          <p14:tracePt t="6463" x="5732463" y="1241425"/>
          <p14:tracePt t="6480" x="5759450" y="1241425"/>
          <p14:tracePt t="6496" x="5776913" y="1241425"/>
          <p14:tracePt t="6513" x="5803900" y="1241425"/>
          <p14:tracePt t="6530" x="5822950" y="1241425"/>
          <p14:tracePt t="6548" x="5848350" y="1241425"/>
          <p14:tracePt t="6563" x="5867400" y="1241425"/>
          <p14:tracePt t="6580" x="5884863" y="1241425"/>
          <p14:tracePt t="6597" x="5894388" y="1241425"/>
          <p14:tracePt t="6614" x="5902325" y="1241425"/>
          <p14:tracePt t="6636" x="5911850" y="1241425"/>
          <p14:tracePt t="7420" x="5902325" y="1241425"/>
          <p14:tracePt t="7432" x="5894388" y="1241425"/>
          <p14:tracePt t="7445" x="5884863" y="1241425"/>
          <p14:tracePt t="7457" x="5875338" y="1241425"/>
          <p14:tracePt t="7470" x="5857875" y="1241425"/>
          <p14:tracePt t="7485" x="5840413" y="1241425"/>
          <p14:tracePt t="7502" x="5822950" y="1250950"/>
          <p14:tracePt t="7519" x="5786438" y="1258888"/>
          <p14:tracePt t="7535" x="5626100" y="1322388"/>
          <p14:tracePt t="7551" x="5456238" y="1393825"/>
          <p14:tracePt t="7568" x="5214938" y="1517650"/>
          <p14:tracePt t="7585" x="4705350" y="1830388"/>
          <p14:tracePt t="7602" x="4446588" y="2017713"/>
          <p14:tracePt t="7619" x="4241800" y="2197100"/>
          <p14:tracePt t="7636" x="3867150" y="2616200"/>
          <p14:tracePt t="7653" x="3697288" y="2867025"/>
          <p14:tracePt t="7669" x="3536950" y="3133725"/>
          <p14:tracePt t="7686" x="3259138" y="3616325"/>
          <p14:tracePt t="7703" x="3170238" y="3813175"/>
          <p14:tracePt t="7720" x="3108325" y="3929063"/>
          <p14:tracePt t="7736" x="3027363" y="4081463"/>
          <p14:tracePt t="7753" x="3009900" y="4116388"/>
          <p14:tracePt t="7769" x="3000375" y="4133850"/>
          <p14:tracePt t="7786" x="2990850" y="4160838"/>
          <p14:tracePt t="7803" x="2990850" y="4170363"/>
          <p14:tracePt t="8317" x="2982913" y="4170363"/>
          <p14:tracePt t="8329" x="2982913" y="4160838"/>
          <p14:tracePt t="8367" x="2982913" y="4152900"/>
          <p14:tracePt t="8392" x="2982913" y="4133850"/>
          <p14:tracePt t="8405" x="2990850" y="4116388"/>
          <p14:tracePt t="8417" x="3036888" y="4081463"/>
          <p14:tracePt t="8431" x="3116263" y="4037013"/>
          <p14:tracePt t="8443" x="3268663" y="3973513"/>
          <p14:tracePt t="8457" x="3438525" y="3929063"/>
          <p14:tracePt t="8473" x="3571875" y="3919538"/>
          <p14:tracePt t="8490" x="3732213" y="3894138"/>
          <p14:tracePt t="8507" x="4108450" y="3894138"/>
          <p14:tracePt t="8524" x="4357688" y="3902075"/>
          <p14:tracePt t="8540" x="4572000" y="3938588"/>
          <p14:tracePt t="8557" x="4867275" y="3983038"/>
          <p14:tracePt t="8574" x="4938713" y="3990975"/>
          <p14:tracePt t="8591" x="5000625" y="4000500"/>
          <p14:tracePt t="8607" x="5027613" y="4000500"/>
          <p14:tracePt t="8623" x="5037138" y="4010025"/>
          <p14:tracePt t="8640" x="5045075" y="4010025"/>
          <p14:tracePt t="8683" x="5045075" y="4017963"/>
          <p14:tracePt t="8872" x="5037138" y="4017963"/>
          <p14:tracePt t="8885" x="5010150" y="4017963"/>
          <p14:tracePt t="8897" x="4973638" y="4010025"/>
          <p14:tracePt t="8910" x="4929188" y="3973513"/>
          <p14:tracePt t="8926" x="4867275" y="3911600"/>
          <p14:tracePt t="8943" x="4813300" y="3848100"/>
          <p14:tracePt t="8959" x="4759325" y="3768725"/>
          <p14:tracePt t="8976" x="4643438" y="3571875"/>
          <p14:tracePt t="8993" x="4589463" y="3429000"/>
          <p14:tracePt t="9010" x="4510088" y="3241675"/>
          <p14:tracePt t="9026" x="4384675" y="2928938"/>
          <p14:tracePt t="9043" x="4330700" y="2795588"/>
          <p14:tracePt t="9060" x="4268788" y="2705100"/>
          <p14:tracePt t="9076" x="4089400" y="2536825"/>
          <p14:tracePt t="9093" x="3956050" y="2482850"/>
          <p14:tracePt t="9110" x="3786188" y="2446338"/>
          <p14:tracePt t="9127" x="3446463" y="2411413"/>
          <p14:tracePt t="9144" x="3313113" y="2411413"/>
          <p14:tracePt t="9160" x="3187700" y="2411413"/>
          <p14:tracePt t="9177" x="2955925" y="2428875"/>
          <p14:tracePt t="9194" x="2830513" y="2482850"/>
          <p14:tracePt t="9211" x="2633663" y="2581275"/>
          <p14:tracePt t="9227" x="2411413" y="2732088"/>
          <p14:tracePt t="9244" x="2330450" y="2795588"/>
          <p14:tracePt t="9261" x="2303463" y="2830513"/>
          <p14:tracePt t="9278" x="2241550" y="2901950"/>
          <p14:tracePt t="9294" x="2214563" y="2955925"/>
          <p14:tracePt t="9311" x="2205038" y="3009900"/>
          <p14:tracePt t="9328" x="2187575" y="3125788"/>
          <p14:tracePt t="9345" x="2187575" y="3170238"/>
          <p14:tracePt t="9361" x="2187575" y="3224213"/>
          <p14:tracePt t="9378" x="2187575" y="3322638"/>
          <p14:tracePt t="9395" x="2187575" y="3375025"/>
          <p14:tracePt t="9412" x="2214563" y="3438525"/>
          <p14:tracePt t="9428" x="2295525" y="3571875"/>
          <p14:tracePt t="9445" x="2347913" y="3633788"/>
          <p14:tracePt t="9462" x="2411413" y="3705225"/>
          <p14:tracePt t="9479" x="2500313" y="3803650"/>
          <p14:tracePt t="9495" x="2536825" y="3840163"/>
          <p14:tracePt t="9512" x="2562225" y="3875088"/>
          <p14:tracePt t="9529" x="2608263" y="3894138"/>
          <p14:tracePt t="9546" x="2652713" y="3911600"/>
          <p14:tracePt t="9562" x="2732088" y="3919538"/>
          <p14:tracePt t="9579" x="2955925" y="3938588"/>
          <p14:tracePt t="9596" x="3089275" y="3938588"/>
          <p14:tracePt t="9613" x="3205163" y="3938588"/>
          <p14:tracePt t="9629" x="3340100" y="3938588"/>
          <p14:tracePt t="9646" x="3384550" y="3938588"/>
          <p14:tracePt t="9663" x="3438525" y="3938588"/>
          <p14:tracePt t="9680" x="3536950" y="3938588"/>
          <p14:tracePt t="9697" x="3616325" y="3938588"/>
          <p14:tracePt t="9712" x="3751263" y="3938588"/>
          <p14:tracePt t="9729" x="3919538" y="3938588"/>
          <p14:tracePt t="9747" x="4259263" y="3929063"/>
          <p14:tracePt t="9764" x="4367213" y="3911600"/>
          <p14:tracePt t="9780" x="4456113" y="3902075"/>
          <p14:tracePt t="9797" x="4572000" y="3894138"/>
          <p14:tracePt t="9814" x="4643438" y="3884613"/>
          <p14:tracePt t="9830" x="4705350" y="3875088"/>
          <p14:tracePt t="9847" x="4867275" y="3848100"/>
          <p14:tracePt t="9864" x="4938713" y="3830638"/>
          <p14:tracePt t="9881" x="4983163" y="3822700"/>
          <p14:tracePt t="9898" x="5037138" y="3813175"/>
          <p14:tracePt t="9914" x="5054600" y="3813175"/>
          <p14:tracePt t="9931" x="5062538" y="3813175"/>
          <p14:tracePt t="9948" x="5089525" y="3803650"/>
          <p14:tracePt t="9965" x="5126038" y="3803650"/>
          <p14:tracePt t="9981" x="5143500" y="3803650"/>
          <p14:tracePt t="9998" x="5187950" y="3795713"/>
          <p14:tracePt t="10015" x="5205413" y="3786188"/>
          <p14:tracePt t="10032" x="5214938" y="3786188"/>
          <p14:tracePt t="10048" x="5224463" y="3786188"/>
          <p14:tracePt t="10065" x="5232400" y="3786188"/>
          <p14:tracePt t="10084" x="5241925" y="3786188"/>
          <p14:tracePt t="10123" x="5251450" y="3786188"/>
          <p14:tracePt t="10160" x="5251450" y="3776663"/>
          <p14:tracePt t="11032" x="5241925" y="3776663"/>
          <p14:tracePt t="11057" x="5232400" y="3776663"/>
          <p14:tracePt t="11070" x="5224463" y="3776663"/>
          <p14:tracePt t="11083" x="5214938" y="3776663"/>
          <p14:tracePt t="11095" x="5205413" y="3776663"/>
          <p14:tracePt t="11108" x="5180013" y="3776663"/>
          <p14:tracePt t="11120" x="5126038" y="3776663"/>
          <p14:tracePt t="11137" x="5010150" y="3776663"/>
          <p14:tracePt t="11154" x="4867275" y="3776663"/>
          <p14:tracePt t="11171" x="4581525" y="3776663"/>
          <p14:tracePt t="11188" x="4483100" y="3776663"/>
          <p14:tracePt t="11204" x="4384675" y="3776663"/>
          <p14:tracePt t="11222" x="4098925" y="3776663"/>
          <p14:tracePt t="11238" x="3848100" y="3759200"/>
          <p14:tracePt t="11255" x="3562350" y="3732213"/>
          <p14:tracePt t="11271" x="3259138" y="3714750"/>
          <p14:tracePt t="11288" x="2857500" y="3652838"/>
          <p14:tracePt t="11305" x="2732088" y="3643313"/>
          <p14:tracePt t="11321" x="2670175" y="3616325"/>
          <p14:tracePt t="11338" x="2598738" y="3598863"/>
          <p14:tracePt t="11355" x="2581275" y="3589338"/>
          <p14:tracePt t="11372" x="2562225" y="3581400"/>
          <p14:tracePt t="11389" x="2554288" y="3571875"/>
          <p14:tracePt t="11405" x="2544763" y="3571875"/>
          <p14:tracePt t="11422" x="2544763" y="3562350"/>
          <p14:tracePt t="11439" x="2536825" y="3554413"/>
          <p14:tracePt t="11462" x="2536825" y="3544888"/>
          <p14:tracePt t="11487" x="2536825" y="3536950"/>
          <p14:tracePt t="11500" x="2536825" y="3527425"/>
          <p14:tracePt t="11512" x="2536825" y="3517900"/>
          <p14:tracePt t="11525" x="2536825" y="3500438"/>
          <p14:tracePt t="11539" x="2536825" y="3490913"/>
          <p14:tracePt t="11556" x="2536825" y="3473450"/>
          <p14:tracePt t="11573" x="2536825" y="3455988"/>
          <p14:tracePt t="11590" x="2536825" y="3411538"/>
          <p14:tracePt t="11606" x="2536825" y="3384550"/>
          <p14:tracePt t="11623" x="2536825" y="3375025"/>
          <p14:tracePt t="11640" x="2536825" y="3348038"/>
          <p14:tracePt t="11664" x="2544763" y="3330575"/>
          <p14:tracePt t="11677" x="2571750" y="3322638"/>
          <p14:tracePt t="11690" x="2633663" y="3295650"/>
          <p14:tracePt t="11707" x="2751138" y="3276600"/>
          <p14:tracePt t="11724" x="2919413" y="3251200"/>
          <p14:tracePt t="11740" x="3411538" y="3214688"/>
          <p14:tracePt t="11757" x="3616325" y="3197225"/>
          <p14:tracePt t="11774" x="3751263" y="3197225"/>
          <p14:tracePt t="11791" x="3990975" y="3197225"/>
          <p14:tracePt t="11807" x="4108450" y="3197225"/>
          <p14:tracePt t="11824" x="4232275" y="3197225"/>
          <p14:tracePt t="11841" x="4598988" y="3251200"/>
          <p14:tracePt t="11857" x="4795838" y="3303588"/>
          <p14:tracePt t="11874" x="4929188" y="3348038"/>
          <p14:tracePt t="11891" x="5089525" y="3419475"/>
          <p14:tracePt t="11908" x="5133975" y="3438525"/>
          <p14:tracePt t="11925" x="5153025" y="3446463"/>
          <p14:tracePt t="11942" x="5180013" y="3465513"/>
          <p14:tracePt t="11958" x="5187950" y="3473450"/>
          <p14:tracePt t="11975" x="5197475" y="3473450"/>
          <p14:tracePt t="11993" x="5205413" y="3482975"/>
          <p14:tracePt t="12009" x="5205413" y="3490913"/>
          <p14:tracePt t="12042" x="5205413" y="3500438"/>
          <p14:tracePt t="12068" x="5214938" y="3500438"/>
          <p14:tracePt t="12599" x="5205413" y="3500438"/>
          <p14:tracePt t="12611" x="5197475" y="3500438"/>
          <p14:tracePt t="12624" x="5170488" y="3500438"/>
          <p14:tracePt t="12636" x="5133975" y="3500438"/>
          <p14:tracePt t="12649" x="5089525" y="3500438"/>
          <p14:tracePt t="12662" x="5037138" y="3500438"/>
          <p14:tracePt t="12679" x="4983163" y="3500438"/>
          <p14:tracePt t="12695" x="4929188" y="3509963"/>
          <p14:tracePt t="12712" x="4822825" y="3517900"/>
          <p14:tracePt t="12729" x="4768850" y="3527425"/>
          <p14:tracePt t="12746" x="4714875" y="3536950"/>
          <p14:tracePt t="12762" x="4589463" y="3554413"/>
          <p14:tracePt t="12779" x="4527550" y="3581400"/>
          <p14:tracePt t="12796" x="4446588" y="3598863"/>
          <p14:tracePt t="12813" x="4295775" y="3625850"/>
          <p14:tracePt t="12829" x="4214813" y="3660775"/>
          <p14:tracePt t="12846" x="4133850" y="3687763"/>
          <p14:tracePt t="12864" x="3973513" y="3732213"/>
          <p14:tracePt t="12880" x="3902075" y="3759200"/>
          <p14:tracePt t="12896" x="3848100" y="3786188"/>
          <p14:tracePt t="12913" x="3741738" y="3848100"/>
          <p14:tracePt t="12929" x="3679825" y="3884613"/>
          <p14:tracePt t="12946" x="3625850" y="3911600"/>
          <p14:tracePt t="12963" x="3581400" y="3929063"/>
          <p14:tracePt t="12980" x="3536950" y="3965575"/>
          <p14:tracePt t="12997" x="3527425" y="3965575"/>
          <p14:tracePt t="13014" x="3527425" y="3973513"/>
          <p14:tracePt t="13030" x="3517900" y="3973513"/>
          <p14:tracePt t="13053" x="3517900" y="3983038"/>
          <p14:tracePt t="13154" x="3527425" y="3983038"/>
          <p14:tracePt t="13167" x="3571875" y="3990975"/>
          <p14:tracePt t="13179" x="3660775" y="3990975"/>
          <p14:tracePt t="13192" x="3813175" y="4010025"/>
          <p14:tracePt t="13205" x="4037013" y="4010025"/>
          <p14:tracePt t="13217" x="4259263" y="4010025"/>
          <p14:tracePt t="13231" x="4446588" y="3990975"/>
          <p14:tracePt t="13248" x="4581525" y="3983038"/>
          <p14:tracePt t="13265" x="4670425" y="3973513"/>
          <p14:tracePt t="13282" x="4803775" y="3956050"/>
          <p14:tracePt t="13298" x="4840288" y="3956050"/>
          <p14:tracePt t="13315" x="4884738" y="3956050"/>
          <p14:tracePt t="13332" x="4965700" y="3956050"/>
          <p14:tracePt t="13349" x="5018088" y="3956050"/>
          <p14:tracePt t="13366" x="5072063" y="3956050"/>
          <p14:tracePt t="13382" x="5180013" y="3956050"/>
          <p14:tracePt t="13399" x="5205413" y="3956050"/>
          <p14:tracePt t="13416" x="5232400" y="3956050"/>
          <p14:tracePt t="13432" x="5241925" y="3956050"/>
          <p14:tracePt t="13457" x="5251450" y="3956050"/>
          <p14:tracePt t="13508" x="5259388" y="3956050"/>
          <p14:tracePt t="14595" x="5251450" y="3956050"/>
          <p14:tracePt t="14771" x="5241925" y="3956050"/>
          <p14:tracePt t="15012" x="5232400" y="3956050"/>
          <p14:tracePt t="15049" x="5224463" y="3956050"/>
          <p14:tracePt t="15100" x="5214938" y="3946525"/>
          <p14:tracePt t="15112" x="5205413" y="3946525"/>
          <p14:tracePt t="15125" x="5197475" y="3938588"/>
          <p14:tracePt t="15150" x="5187950" y="3929063"/>
          <p14:tracePt t="15163" x="5180013" y="3919538"/>
          <p14:tracePt t="15176" x="5170488" y="3919538"/>
          <p14:tracePt t="15188" x="5160963" y="3911600"/>
          <p14:tracePt t="15201" x="5153025" y="3902075"/>
          <p14:tracePt t="15214" x="5143500" y="3902075"/>
          <p14:tracePt t="15226" x="5126038" y="3884613"/>
          <p14:tracePt t="15242" x="5116513" y="3884613"/>
          <p14:tracePt t="15259" x="5099050" y="3867150"/>
          <p14:tracePt t="15276" x="5072063" y="3857625"/>
          <p14:tracePt t="15292" x="5037138" y="3830638"/>
          <p14:tracePt t="15309" x="5000625" y="3813175"/>
          <p14:tracePt t="15326" x="4983163" y="3803650"/>
          <p14:tracePt t="15343" x="4911725" y="3776663"/>
          <p14:tracePt t="15359" x="4875213" y="3751263"/>
          <p14:tracePt t="15376" x="4830763" y="3732213"/>
          <p14:tracePt t="15393" x="4768850" y="3714750"/>
          <p14:tracePt t="15410" x="4741863" y="3697288"/>
          <p14:tracePt t="15426" x="4714875" y="3697288"/>
          <p14:tracePt t="15443" x="4679950" y="3679825"/>
          <p14:tracePt t="15460" x="4652963" y="3679825"/>
          <p14:tracePt t="15477" x="4633913" y="3679825"/>
          <p14:tracePt t="15493" x="4554538" y="3679825"/>
          <p14:tracePt t="15510" x="4491038" y="3679825"/>
          <p14:tracePt t="15527" x="4429125" y="3679825"/>
          <p14:tracePt t="15544" x="4340225" y="3679825"/>
          <p14:tracePt t="15560" x="4313238" y="3679825"/>
          <p14:tracePt t="15577" x="4295775" y="3679825"/>
          <p14:tracePt t="15594" x="4276725" y="3679825"/>
          <p14:tracePt t="15610" x="4268788" y="3679825"/>
          <p14:tracePt t="15627" x="4268788" y="3687763"/>
          <p14:tracePt t="15656" x="4251325" y="3687763"/>
          <p14:tracePt t="15668" x="4241800" y="3697288"/>
          <p14:tracePt t="16135" x="4232275" y="3697288"/>
          <p14:tracePt t="16604" x="4224338" y="3697288"/>
          <p14:tracePt t="16704" x="4214813" y="3697288"/>
          <p14:tracePt t="16717" x="4205288" y="3697288"/>
          <p14:tracePt t="16742" x="4197350" y="3687763"/>
          <p14:tracePt t="16755" x="4179888" y="3687763"/>
          <p14:tracePt t="16768" x="4170363" y="3670300"/>
          <p14:tracePt t="16780" x="4125913" y="3652838"/>
          <p14:tracePt t="16793" x="4071938" y="3616325"/>
          <p14:tracePt t="16806" x="4000500" y="3581400"/>
          <p14:tracePt t="16818" x="3894138" y="3554413"/>
          <p14:tracePt t="16834" x="3786188" y="3509963"/>
          <p14:tracePt t="16850" x="3670300" y="3482975"/>
          <p14:tracePt t="16867" x="3544888" y="3438525"/>
          <p14:tracePt t="16884" x="3322638" y="3375025"/>
          <p14:tracePt t="16901" x="3224213" y="3348038"/>
          <p14:tracePt t="16917" x="3143250" y="3322638"/>
          <p14:tracePt t="16934" x="3000375" y="3259138"/>
          <p14:tracePt t="16951" x="2938463" y="3232150"/>
          <p14:tracePt t="16968" x="2894013" y="3214688"/>
          <p14:tracePt t="16984" x="2813050" y="3179763"/>
          <p14:tracePt t="17001" x="2776538" y="3170238"/>
          <p14:tracePt t="17018" x="2732088" y="3152775"/>
          <p14:tracePt t="17035" x="2660650" y="3125788"/>
          <p14:tracePt t="17052" x="2633663" y="3116263"/>
          <p14:tracePt t="17068" x="2608263" y="3116263"/>
          <p14:tracePt t="17085" x="2562225" y="3089275"/>
          <p14:tracePt t="17102" x="2554288" y="3089275"/>
          <p14:tracePt t="17118" x="2527300" y="3081338"/>
          <p14:tracePt t="17135" x="2473325" y="3054350"/>
          <p14:tracePt t="17152" x="2446338" y="3054350"/>
          <p14:tracePt t="17169" x="2428875" y="3044825"/>
          <p14:tracePt t="17185" x="2393950" y="3027363"/>
          <p14:tracePt t="17209" x="2384425" y="3017838"/>
          <p14:tracePt t="17222" x="2374900" y="3017838"/>
          <p14:tracePt t="17235" x="2366963" y="3017838"/>
          <p14:tracePt t="17260" x="2357438" y="3017838"/>
          <p14:tracePt t="17272" x="2347913" y="3017838"/>
          <p14:tracePt t="17299" x="2339975" y="3017838"/>
          <p14:tracePt t="17323" x="2330450" y="3017838"/>
          <p14:tracePt t="17349" x="2322513" y="3017838"/>
          <p14:tracePt t="17981" x="2322513" y="3009900"/>
          <p14:tracePt t="17993" x="2312988" y="3009900"/>
          <p14:tracePt t="18006" x="2312988" y="3000375"/>
          <p14:tracePt t="18044" x="2312988" y="2990850"/>
          <p14:tracePt t="18056" x="2312988" y="2982913"/>
          <p14:tracePt t="18069" x="2312988" y="2973388"/>
          <p14:tracePt t="18082" x="2312988" y="2946400"/>
          <p14:tracePt t="18094" x="2312988" y="2928938"/>
          <p14:tracePt t="18107" x="2312988" y="2911475"/>
          <p14:tracePt t="18124" x="2312988" y="2884488"/>
          <p14:tracePt t="18141" x="2312988" y="2847975"/>
          <p14:tracePt t="18157" x="2312988" y="2803525"/>
          <p14:tracePt t="18174" x="2312988" y="2776538"/>
          <p14:tracePt t="18191" x="2312988" y="2751138"/>
          <p14:tracePt t="18207" x="2322513" y="2724150"/>
          <p14:tracePt t="18224" x="2330450" y="2714625"/>
          <p14:tracePt t="18241" x="2339975" y="2705100"/>
          <p14:tracePt t="18258" x="2357438" y="2679700"/>
          <p14:tracePt t="18274" x="2366963" y="2670175"/>
          <p14:tracePt t="18296" x="2384425" y="2660650"/>
          <p14:tracePt t="18308" x="2384425" y="2652713"/>
          <p14:tracePt t="18324" x="2393950" y="2652713"/>
          <p14:tracePt t="18341" x="2393950" y="2643188"/>
          <p14:tracePt t="18358" x="2401888" y="2643188"/>
          <p14:tracePt t="18375" x="2428875" y="2643188"/>
          <p14:tracePt t="18392" x="2446338" y="2643188"/>
          <p14:tracePt t="18409" x="2465388" y="2643188"/>
          <p14:tracePt t="18425" x="2554288" y="2643188"/>
          <p14:tracePt t="18442" x="2616200" y="2643188"/>
          <p14:tracePt t="18459" x="2687638" y="2643188"/>
          <p14:tracePt t="18476" x="2795588" y="2643188"/>
          <p14:tracePt t="18492" x="2840038" y="2643188"/>
          <p14:tracePt t="18509" x="2867025" y="2652713"/>
          <p14:tracePt t="18526" x="2911475" y="2705100"/>
          <p14:tracePt t="18543" x="2938463" y="2759075"/>
          <p14:tracePt t="18559" x="2955925" y="2822575"/>
          <p14:tracePt t="18576" x="2982913" y="2938463"/>
          <p14:tracePt t="18593" x="2982913" y="3000375"/>
          <p14:tracePt t="18610" x="2982913" y="3036888"/>
          <p14:tracePt t="18626" x="2919413" y="3152775"/>
          <p14:tracePt t="18643" x="2857500" y="3197225"/>
          <p14:tracePt t="18660" x="2786063" y="3259138"/>
          <p14:tracePt t="18677" x="2608263" y="3322638"/>
          <p14:tracePt t="18693" x="2527300" y="3357563"/>
          <p14:tracePt t="18710" x="2438400" y="3367088"/>
          <p14:tracePt t="18727" x="2295525" y="3375025"/>
          <p14:tracePt t="18744" x="2232025" y="3375025"/>
          <p14:tracePt t="18760" x="2160588" y="3375025"/>
          <p14:tracePt t="18777" x="2036763" y="3357563"/>
          <p14:tracePt t="18794" x="1965325" y="3313113"/>
          <p14:tracePt t="18811" x="1919288" y="3276600"/>
          <p14:tracePt t="18827" x="1830388" y="3187700"/>
          <p14:tracePt t="18844" x="1795463" y="3125788"/>
          <p14:tracePt t="18861" x="1758950" y="3071813"/>
          <p14:tracePt t="18878" x="1724025" y="2965450"/>
          <p14:tracePt t="18894" x="1714500" y="2919413"/>
          <p14:tracePt t="18911" x="1704975" y="2874963"/>
          <p14:tracePt t="18928" x="1704975" y="2813050"/>
          <p14:tracePt t="18945" x="1704975" y="2786063"/>
          <p14:tracePt t="18961" x="1704975" y="2759075"/>
          <p14:tracePt t="18978" x="1704975" y="2714625"/>
          <p14:tracePt t="18995" x="1704975" y="2687638"/>
          <p14:tracePt t="19012" x="1714500" y="2670175"/>
          <p14:tracePt t="19029" x="1751013" y="2616200"/>
          <p14:tracePt t="19045" x="1768475" y="2598738"/>
          <p14:tracePt t="19062" x="1785938" y="2571750"/>
          <p14:tracePt t="19079" x="1803400" y="2562225"/>
          <p14:tracePt t="19080" x="1822450" y="2544763"/>
          <p14:tracePt t="19095" x="1830388" y="2544763"/>
          <p14:tracePt t="19112" x="1847850" y="2536825"/>
          <p14:tracePt t="19130" x="1893888" y="2517775"/>
          <p14:tracePt t="19146" x="1911350" y="2517775"/>
          <p14:tracePt t="19162" x="1938338" y="2509838"/>
          <p14:tracePt t="19179" x="1955800" y="2500313"/>
          <p14:tracePt t="19196" x="1982788" y="2500313"/>
          <p14:tracePt t="19213" x="1990725" y="2500313"/>
          <p14:tracePt t="19231" x="2000250" y="2500313"/>
          <p14:tracePt t="19246" x="2009775" y="2500313"/>
          <p14:tracePt t="19850" x="2009775" y="2517775"/>
          <p14:tracePt t="19863" x="2009775" y="2581275"/>
          <p14:tracePt t="19876" x="2009775" y="2697163"/>
          <p14:tracePt t="19888" x="2009775" y="2919413"/>
          <p14:tracePt t="19900" x="2054225" y="3232150"/>
          <p14:tracePt t="19916" x="2125663" y="3544888"/>
          <p14:tracePt t="19933" x="2224088" y="3803650"/>
          <p14:tracePt t="19950" x="2339975" y="4000500"/>
          <p14:tracePt t="19967" x="2536825" y="4276725"/>
          <p14:tracePt t="19983" x="2670175" y="4402138"/>
          <p14:tracePt t="20001" x="2830513" y="4537075"/>
          <p14:tracePt t="20002" x="3000375" y="4652963"/>
          <p14:tracePt t="20017" x="3205163" y="4786313"/>
          <p14:tracePt t="20034" x="3394075" y="4894263"/>
          <p14:tracePt t="20050" x="3581400" y="4991100"/>
          <p14:tracePt t="20067" x="3894138" y="5099050"/>
          <p14:tracePt t="20084" x="4044950" y="5133975"/>
          <p14:tracePt t="20101" x="4179888" y="5153025"/>
          <p14:tracePt t="20117" x="4402138" y="5160963"/>
          <p14:tracePt t="20134" x="4510088" y="5170488"/>
          <p14:tracePt t="20150" x="4572000" y="5170488"/>
          <p14:tracePt t="20167" x="4679950" y="5170488"/>
          <p14:tracePt t="20184" x="4724400" y="5170488"/>
          <p14:tracePt t="20201" x="4751388" y="5170488"/>
          <p14:tracePt t="20217" x="4803775" y="5108575"/>
          <p14:tracePt t="20234" x="4830763" y="5072063"/>
          <p14:tracePt t="20251" x="4857750" y="5027613"/>
          <p14:tracePt t="20269" x="4919663" y="4938713"/>
          <p14:tracePt t="20285" x="4938713" y="4911725"/>
          <p14:tracePt t="20302" x="4973638" y="4875213"/>
          <p14:tracePt t="20318" x="5018088" y="4813300"/>
          <p14:tracePt t="20338" x="5045075" y="4768850"/>
          <p14:tracePt t="20355" x="5099050" y="4652963"/>
          <p14:tracePt t="20370" x="5143500" y="4572000"/>
          <p14:tracePt t="20387" x="5170488" y="4491038"/>
          <p14:tracePt t="20405" x="5205413" y="4429125"/>
          <p14:tracePt t="20420" x="5251450" y="4322763"/>
          <p14:tracePt t="20436" x="5268913" y="4268788"/>
          <p14:tracePt t="20453" x="5276850" y="4232275"/>
          <p14:tracePt t="20470" x="5286375" y="4160838"/>
          <p14:tracePt t="20489" x="5295900" y="4133850"/>
          <p14:tracePt t="20506" x="5295900" y="4108450"/>
          <p14:tracePt t="20522" x="5295900" y="4062413"/>
          <p14:tracePt t="20536" x="5295900" y="4037013"/>
          <p14:tracePt t="20556" x="5286375" y="4027488"/>
          <p14:tracePt t="20572" x="5241925" y="3983038"/>
          <p14:tracePt t="20587" x="5214938" y="3973513"/>
          <p14:tracePt t="20606" x="5160963" y="3946525"/>
          <p14:tracePt t="20623" x="5018088" y="3894138"/>
          <p14:tracePt t="20639" x="4946650" y="3875088"/>
          <p14:tracePt t="20656" x="4867275" y="3867150"/>
          <p14:tracePt t="20673" x="4795838" y="3867150"/>
          <p14:tracePt t="20690" x="4768850" y="3867150"/>
          <p14:tracePt t="20707" x="4751388" y="3867150"/>
          <p14:tracePt t="20723" x="4724400" y="3875088"/>
          <p14:tracePt t="20740" x="4705350" y="3894138"/>
          <p14:tracePt t="20754" x="4697413" y="3911600"/>
          <p14:tracePt t="20774" x="4643438" y="4000500"/>
          <p14:tracePt t="20788" x="4616450" y="4037013"/>
          <p14:tracePt t="20805" x="4598988" y="4108450"/>
          <p14:tracePt t="20821" x="4581525" y="4160838"/>
          <p14:tracePt t="20841" x="4537075" y="4259263"/>
          <p14:tracePt t="20857" x="4527550" y="4303713"/>
          <p14:tracePt t="20874" x="4510088" y="4394200"/>
          <p14:tracePt t="20891" x="4500563" y="4438650"/>
          <p14:tracePt t="20907" x="4491038" y="4500563"/>
          <p14:tracePt t="20924" x="4483100" y="4625975"/>
          <p14:tracePt t="20940" x="4483100" y="4670425"/>
          <p14:tracePt t="20957" x="4483100" y="4732338"/>
          <p14:tracePt t="20974" x="4483100" y="4795838"/>
          <p14:tracePt t="20991" x="4483100" y="4822825"/>
          <p14:tracePt t="21005" x="4483100" y="4857750"/>
          <p14:tracePt t="21024" x="4510088" y="4946650"/>
          <p14:tracePt t="21041" x="4545013" y="4991100"/>
          <p14:tracePt t="21057" x="4608513" y="5027613"/>
          <p14:tracePt t="21074" x="4643438" y="5062538"/>
          <p14:tracePt t="21091" x="4741863" y="5099050"/>
          <p14:tracePt t="21109" x="4768850" y="5099050"/>
          <p14:tracePt t="21126" x="4830763" y="5108575"/>
          <p14:tracePt t="21142" x="4875213" y="5108575"/>
          <p14:tracePt t="21159" x="4911725" y="5108575"/>
          <p14:tracePt t="21176" x="5010150" y="5062538"/>
          <p14:tracePt t="21190" x="5054600" y="5018088"/>
          <p14:tracePt t="21209" x="5089525" y="4956175"/>
          <p14:tracePt t="21223" x="5126038" y="4867275"/>
          <p14:tracePt t="21243" x="5180013" y="4643438"/>
          <p14:tracePt t="21259" x="5214938" y="4537075"/>
          <p14:tracePt t="21292" x="5259388" y="4259263"/>
          <p14:tracePt t="21303" x="5268913" y="4197350"/>
          <p14:tracePt t="21315" x="5268913" y="4143375"/>
          <p14:tracePt t="21340" x="5276850" y="4071938"/>
          <p14:tracePt t="21358" x="5276850" y="4054475"/>
          <p14:tracePt t="21374" x="5276850" y="4027488"/>
          <p14:tracePt t="21391" x="5276850" y="3983038"/>
          <p14:tracePt t="21408" x="5276850" y="3956050"/>
          <p14:tracePt t="21424" x="5276850" y="3938588"/>
          <p14:tracePt t="21441" x="5268913" y="3884613"/>
          <p14:tracePt t="21458" x="5259388" y="3857625"/>
          <p14:tracePt t="21474" x="5251450" y="3840163"/>
          <p14:tracePt t="21491" x="5251450" y="3813175"/>
          <p14:tracePt t="21507" x="5224463" y="3776663"/>
          <p14:tracePt t="21524" x="5224463" y="3759200"/>
          <p14:tracePt t="21542" x="5224463" y="3751263"/>
          <p14:tracePt t="21558" x="5214938" y="3714750"/>
          <p14:tracePt t="21575" x="5205413" y="3705225"/>
          <p14:tracePt t="21592" x="5205413" y="3687763"/>
          <p14:tracePt t="21609" x="5205413" y="3670300"/>
          <p14:tracePt t="21631" x="5205413" y="3660775"/>
          <p14:tracePt t="22074" x="5205413" y="3643313"/>
          <p14:tracePt t="22086" x="5205413" y="3625850"/>
          <p14:tracePt t="22099" x="5205413" y="3598863"/>
          <p14:tracePt t="22111" x="5197475" y="3554413"/>
          <p14:tracePt t="22128" x="5187950" y="3500438"/>
          <p14:tracePt t="22145" x="5180013" y="3446463"/>
          <p14:tracePt t="22162" x="5160963" y="3348038"/>
          <p14:tracePt t="22178" x="5160963" y="3303588"/>
          <p14:tracePt t="22195" x="5160963" y="3268663"/>
          <p14:tracePt t="22212" x="5160963" y="3232150"/>
          <p14:tracePt t="22228" x="5160963" y="3214688"/>
          <p14:tracePt t="22245" x="5160963" y="3197225"/>
          <p14:tracePt t="22265" x="5160963" y="3187700"/>
          <p14:tracePt t="22288" x="5160963" y="3179763"/>
          <p14:tracePt t="22389" x="5170488" y="3187700"/>
          <p14:tracePt t="22402" x="5197475" y="3232150"/>
          <p14:tracePt t="22415" x="5214938" y="3295650"/>
          <p14:tracePt t="22427" x="5241925" y="3367088"/>
          <p14:tracePt t="22440" x="5251450" y="3446463"/>
          <p14:tracePt t="22453" x="5268913" y="3517900"/>
          <p14:tracePt t="22465" x="5268913" y="3571875"/>
          <p14:tracePt t="22480" x="5268913" y="3616325"/>
          <p14:tracePt t="22496" x="5276850" y="3660775"/>
          <p14:tracePt t="22513" x="5276850" y="3697288"/>
          <p14:tracePt t="22530" x="5276850" y="3786188"/>
          <p14:tracePt t="22547" x="5276850" y="3813175"/>
          <p14:tracePt t="22563" x="5276850" y="3848100"/>
          <p14:tracePt t="22580" x="5276850" y="3902075"/>
          <p14:tracePt t="22596" x="5276850" y="3919538"/>
          <p14:tracePt t="22614" x="5276850" y="3929063"/>
          <p14:tracePt t="22630" x="5276850" y="3938588"/>
          <p14:tracePt t="22844" x="5276850" y="3929063"/>
          <p14:tracePt t="22869" x="5276850" y="3911600"/>
          <p14:tracePt t="22882" x="5276850" y="3894138"/>
          <p14:tracePt t="22894" x="5276850" y="3884613"/>
          <p14:tracePt t="22907" x="5276850" y="3875088"/>
          <p14:tracePt t="22932" x="5276850" y="3867150"/>
          <p14:tracePt t="23298" x="5276850" y="3875088"/>
          <p14:tracePt t="23312" x="5276850" y="3884613"/>
          <p14:tracePt t="23324" x="5259388" y="3902075"/>
          <p14:tracePt t="23336" x="5232400" y="3946525"/>
          <p14:tracePt t="23351" x="5197475" y="4000500"/>
          <p14:tracePt t="23368" x="5153025" y="4071938"/>
          <p14:tracePt t="23384" x="5116513" y="4133850"/>
          <p14:tracePt t="23401" x="5037138" y="4259263"/>
          <p14:tracePt t="23418" x="4991100" y="4322763"/>
          <p14:tracePt t="23435" x="4956175" y="4375150"/>
          <p14:tracePt t="23451" x="4919663" y="4483100"/>
          <p14:tracePt t="23468" x="4911725" y="4518025"/>
          <p14:tracePt t="23485" x="4902200" y="4537075"/>
          <p14:tracePt t="23502" x="4894263" y="4545013"/>
          <p14:tracePt t="23518" x="4894263" y="4554538"/>
          <p14:tracePt t="23551" x="4894263" y="4562475"/>
          <p14:tracePt t="23589" x="4894263" y="4572000"/>
          <p14:tracePt t="23614" x="4894263" y="4589463"/>
          <p14:tracePt t="23627" x="4894263" y="4598988"/>
          <p14:tracePt t="23639" x="4894263" y="4608513"/>
          <p14:tracePt t="23652" x="4894263" y="4633913"/>
          <p14:tracePt t="23665" x="4894263" y="4660900"/>
          <p14:tracePt t="23677" x="4894263" y="4697413"/>
          <p14:tracePt t="23690" x="4894263" y="4724400"/>
          <p14:tracePt t="23703" x="4894263" y="4759325"/>
          <p14:tracePt t="23719" x="4894263" y="4795838"/>
          <p14:tracePt t="23736" x="4894263" y="4830763"/>
          <p14:tracePt t="23753" x="4894263" y="4884738"/>
          <p14:tracePt t="23770" x="4894263" y="4902200"/>
          <p14:tracePt t="23786" x="4894263" y="4919663"/>
          <p14:tracePt t="23803" x="4884738" y="4938713"/>
          <p14:tracePt t="23956" x="4884738" y="4929188"/>
          <p14:tracePt t="23968" x="4884738" y="4919663"/>
          <p14:tracePt t="23981" x="4884738" y="4884738"/>
          <p14:tracePt t="23993" x="4884738" y="4840288"/>
          <p14:tracePt t="24006" x="4884738" y="4759325"/>
          <p14:tracePt t="24021" x="4857750" y="4670425"/>
          <p14:tracePt t="24038" x="4822825" y="4598988"/>
          <p14:tracePt t="24055" x="4768850" y="4518025"/>
          <p14:tracePt t="24071" x="4581525" y="4375150"/>
          <p14:tracePt t="24088" x="4438650" y="4286250"/>
          <p14:tracePt t="24105" x="4241800" y="4197350"/>
          <p14:tracePt t="24122" x="3776663" y="4000500"/>
          <p14:tracePt t="24138" x="3527425" y="3911600"/>
          <p14:tracePt t="24155" x="3348038" y="3848100"/>
          <p14:tracePt t="24172" x="3108325" y="3776663"/>
          <p14:tracePt t="24189" x="3017838" y="3741738"/>
          <p14:tracePt t="24205" x="2938463" y="3714750"/>
          <p14:tracePt t="24222" x="2830513" y="3679825"/>
          <p14:tracePt t="24239" x="2786063" y="3670300"/>
          <p14:tracePt t="24256" x="2759075" y="3670300"/>
          <p14:tracePt t="24272" x="2697163" y="3643313"/>
          <p14:tracePt t="24289" x="2652713" y="3633788"/>
          <p14:tracePt t="24306" x="2633663" y="3625850"/>
          <p14:tracePt t="24323" x="2608263" y="3625850"/>
          <p14:tracePt t="24339" x="2589213" y="3625850"/>
          <p14:tracePt t="24356" x="2581275" y="3625850"/>
          <p14:tracePt t="24638" x="2581275" y="3616325"/>
          <p14:tracePt t="24650" x="2571750" y="3608388"/>
          <p14:tracePt t="24663" x="2562225" y="3589338"/>
          <p14:tracePt t="24675" x="2536825" y="3544888"/>
          <p14:tracePt t="24691" x="2500313" y="3490913"/>
          <p14:tracePt t="24708" x="2455863" y="3411538"/>
          <p14:tracePt t="24725" x="2401888" y="3348038"/>
          <p14:tracePt t="24741" x="2330450" y="3251200"/>
          <p14:tracePt t="24757" x="2312988" y="3214688"/>
          <p14:tracePt t="24775" x="2295525" y="3197225"/>
          <p14:tracePt t="24792" x="2276475" y="3152775"/>
          <p14:tracePt t="24809" x="2259013" y="3125788"/>
          <p14:tracePt t="24825" x="2251075" y="3108325"/>
          <p14:tracePt t="24842" x="2232025" y="3089275"/>
          <p14:tracePt t="24859" x="2232025" y="3071813"/>
          <p14:tracePt t="24876" x="2224088" y="3071813"/>
          <p14:tracePt t="24892" x="2224088" y="3062288"/>
          <p14:tracePt t="24992" x="2224088" y="3081338"/>
          <p14:tracePt t="25004" x="2259013" y="3133725"/>
          <p14:tracePt t="25017" x="2312988" y="3232150"/>
          <p14:tracePt t="25029" x="2393950" y="3357563"/>
          <p14:tracePt t="25043" x="2465388" y="3482975"/>
          <p14:tracePt t="25060" x="2517775" y="3554413"/>
          <p14:tracePt t="25077" x="2554288" y="3625850"/>
          <p14:tracePt t="25094" x="2616200" y="3724275"/>
          <p14:tracePt t="25110" x="2652713" y="3768725"/>
          <p14:tracePt t="25127" x="2687638" y="3840163"/>
          <p14:tracePt t="25144" x="2776538" y="4000500"/>
          <p14:tracePt t="25160" x="2822575" y="4062413"/>
          <p14:tracePt t="25177" x="2847975" y="4116388"/>
          <p14:tracePt t="25194" x="2857500" y="4160838"/>
          <p14:tracePt t="25211" x="2857500" y="4170363"/>
          <p14:tracePt t="25243" x="2867025" y="4170363"/>
          <p14:tracePt t="25269" x="2867025" y="4179888"/>
          <p14:tracePt t="26242" x="2867025" y="4170363"/>
          <p14:tracePt t="26254" x="2867025" y="4160838"/>
          <p14:tracePt t="26267" x="2874963" y="4143375"/>
          <p14:tracePt t="26280" x="2894013" y="4125913"/>
          <p14:tracePt t="26292" x="2928938" y="4089400"/>
          <p14:tracePt t="26305" x="3017838" y="4044950"/>
          <p14:tracePt t="26318" x="3133725" y="3983038"/>
          <p14:tracePt t="26333" x="3303588" y="3894138"/>
          <p14:tracePt t="26350" x="3473450" y="3803650"/>
          <p14:tracePt t="26366" x="3633788" y="3724275"/>
          <p14:tracePt t="26383" x="3919538" y="3571875"/>
          <p14:tracePt t="26400" x="4089400" y="3482975"/>
          <p14:tracePt t="26417" x="4295775" y="3384550"/>
          <p14:tracePt t="26433" x="4795838" y="3152775"/>
          <p14:tracePt t="26450" x="5081588" y="3027363"/>
          <p14:tracePt t="26467" x="5286375" y="2928938"/>
          <p14:tracePt t="26484" x="5589588" y="2786063"/>
          <p14:tracePt t="26501" x="5705475" y="2732088"/>
          <p14:tracePt t="26517" x="5803900" y="2679700"/>
          <p14:tracePt t="26534" x="5946775" y="2633663"/>
          <p14:tracePt t="26551" x="5991225" y="2616200"/>
          <p14:tracePt t="26568" x="6018213" y="2608263"/>
          <p14:tracePt t="26584" x="6054725" y="2589213"/>
          <p14:tracePt t="26602" x="6081713" y="2589213"/>
          <p14:tracePt t="26618" x="6099175" y="2581275"/>
          <p14:tracePt t="26635" x="6143625" y="2571750"/>
          <p14:tracePt t="26651" x="6161088" y="2571750"/>
          <p14:tracePt t="26668" x="6188075" y="2562225"/>
          <p14:tracePt t="26685" x="6224588" y="2554288"/>
          <p14:tracePt t="26702" x="6242050" y="2554288"/>
          <p14:tracePt t="26718" x="6259513" y="2554288"/>
          <p14:tracePt t="26735" x="6313488" y="2554288"/>
          <p14:tracePt t="26752" x="6348413" y="2571750"/>
          <p14:tracePt t="26769" x="6411913" y="2616200"/>
          <p14:tracePt t="26785" x="6537325" y="2776538"/>
          <p14:tracePt t="26802" x="6608763" y="2911475"/>
          <p14:tracePt t="26819" x="6653213" y="3089275"/>
          <p14:tracePt t="26836" x="6715125" y="3394075"/>
          <p14:tracePt t="26853" x="6715125" y="3544888"/>
          <p14:tracePt t="26868" x="6705600" y="3679825"/>
          <p14:tracePt t="26885" x="6599238" y="3983038"/>
          <p14:tracePt t="26902" x="6562725" y="4098925"/>
          <p14:tracePt t="26919" x="6510338" y="4205288"/>
          <p14:tracePt t="26936" x="6446838" y="4429125"/>
          <p14:tracePt t="26953" x="6419850" y="4518025"/>
          <p14:tracePt t="26970" x="6394450" y="4608513"/>
          <p14:tracePt t="26987" x="6348413" y="4759325"/>
          <p14:tracePt t="27003" x="6330950" y="4813300"/>
          <p14:tracePt t="27020" x="6323013" y="4857750"/>
          <p14:tracePt t="27037" x="6286500" y="4902200"/>
          <p14:tracePt t="27054" x="6286500" y="4929188"/>
          <p14:tracePt t="27070" x="6276975" y="4946650"/>
          <p14:tracePt t="27087" x="6259513" y="4983163"/>
          <p14:tracePt t="27104" x="6259513" y="5000625"/>
          <p14:tracePt t="27121" x="6251575" y="5000625"/>
          <p14:tracePt t="27138" x="6242050" y="5010150"/>
          <p14:tracePt t="27154" x="6242050" y="5018088"/>
          <p14:tracePt t="27189" x="6232525" y="5018088"/>
          <p14:tracePt t="27276" x="6224588" y="5018088"/>
          <p14:tracePt t="27365" x="6224588" y="5010150"/>
          <p14:tracePt t="27390" x="6224588" y="4991100"/>
          <p14:tracePt t="27403" x="6224588" y="4973638"/>
          <p14:tracePt t="27416" x="6224588" y="4938713"/>
          <p14:tracePt t="27428" x="6242050" y="4902200"/>
          <p14:tracePt t="27441" x="6259513" y="4830763"/>
          <p14:tracePt t="27455" x="6286500" y="4768850"/>
          <p14:tracePt t="27472" x="6313488" y="4705350"/>
          <p14:tracePt t="27489" x="6340475" y="4633913"/>
          <p14:tracePt t="27506" x="6367463" y="4572000"/>
          <p14:tracePt t="27523" x="6375400" y="4527550"/>
          <p14:tracePt t="27539" x="6384925" y="4491038"/>
          <p14:tracePt t="27556" x="6384925" y="4419600"/>
          <p14:tracePt t="27573" x="6384925" y="4394200"/>
          <p14:tracePt t="27590" x="6384925" y="4384675"/>
          <p14:tracePt t="27606" x="6384925" y="4357688"/>
          <p14:tracePt t="27630" x="6384925" y="4348163"/>
          <p14:tracePt t="27643" x="6384925" y="4340225"/>
          <p14:tracePt t="27706" x="6384925" y="4330700"/>
          <p14:tracePt t="32064" x="6384925" y="4322763"/>
          <p14:tracePt t="32077" x="6384925" y="4313238"/>
          <p14:tracePt t="32089" x="6375400" y="4313238"/>
          <p14:tracePt t="32102" x="6367463" y="4303713"/>
          <p14:tracePt t="32127" x="6348413" y="4303713"/>
          <p14:tracePt t="32139" x="6340475" y="4295775"/>
          <p14:tracePt t="32152" x="6313488" y="4286250"/>
          <p14:tracePt t="32165" x="6296025" y="4276725"/>
          <p14:tracePt t="32180" x="6259513" y="4259263"/>
          <p14:tracePt t="32197" x="6242050" y="4241800"/>
          <p14:tracePt t="32214" x="6224588" y="4241800"/>
          <p14:tracePt t="32230" x="6205538" y="4224338"/>
          <p14:tracePt t="32246" x="6197600" y="4214813"/>
          <p14:tracePt t="32291" x="6197600" y="4205288"/>
          <p14:tracePt t="32329" x="6197600" y="4197350"/>
          <p14:tracePt t="32367" x="6197600" y="4187825"/>
          <p14:tracePt t="32392" x="6215063" y="4179888"/>
          <p14:tracePt t="32405" x="6224588" y="4170363"/>
          <p14:tracePt t="32418" x="6251575" y="4160838"/>
          <p14:tracePt t="32430" x="6276975" y="4152900"/>
          <p14:tracePt t="32443" x="6296025" y="4143375"/>
          <p14:tracePt t="32456" x="6323013" y="4133850"/>
          <p14:tracePt t="32468" x="6340475" y="4133850"/>
          <p14:tracePt t="32482" x="6357938" y="4133850"/>
          <p14:tracePt t="32499" x="6367463" y="4133850"/>
          <p14:tracePt t="32515" x="6375400" y="4133850"/>
          <p14:tracePt t="32532" x="6394450" y="4133850"/>
          <p14:tracePt t="32549" x="6402388" y="4133850"/>
          <p14:tracePt t="32565" x="6419850" y="4133850"/>
          <p14:tracePt t="32582" x="6446838" y="4133850"/>
          <p14:tracePt t="32599" x="6456363" y="4133850"/>
          <p14:tracePt t="32616" x="6483350" y="4133850"/>
          <p14:tracePt t="32633" x="6491288" y="4133850"/>
          <p14:tracePt t="32649" x="6510338" y="4133850"/>
          <p14:tracePt t="32670" x="6518275" y="4133850"/>
          <p14:tracePt t="32721" x="6527800" y="4133850"/>
          <p14:tracePt t="33845" x="6527800" y="4125913"/>
          <p14:tracePt t="33883" x="6527800" y="4116388"/>
          <p14:tracePt t="33908" x="6518275" y="4108450"/>
          <p14:tracePt t="33920" x="6510338" y="4098925"/>
          <p14:tracePt t="33933" x="6491288" y="4089400"/>
          <p14:tracePt t="33946" x="6483350" y="4071938"/>
          <p14:tracePt t="33959" x="6465888" y="4062413"/>
          <p14:tracePt t="33973" x="6446838" y="4054475"/>
          <p14:tracePt t="33990" x="6438900" y="4037013"/>
          <p14:tracePt t="34006" x="6419850" y="4017963"/>
          <p14:tracePt t="34023" x="6384925" y="3983038"/>
          <p14:tracePt t="34040" x="6375400" y="3946525"/>
          <p14:tracePt t="34057" x="6357938" y="3929063"/>
          <p14:tracePt t="34074" x="6323013" y="3857625"/>
          <p14:tracePt t="34090" x="6296025" y="3813175"/>
          <p14:tracePt t="34107" x="6276975" y="3776663"/>
          <p14:tracePt t="34124" x="6215063" y="3660775"/>
          <p14:tracePt t="34140" x="6188075" y="3625850"/>
          <p14:tracePt t="34157" x="6161088" y="3571875"/>
          <p14:tracePt t="34174" x="6116638" y="3482975"/>
          <p14:tracePt t="34191" x="6108700" y="3455988"/>
          <p14:tracePt t="34207" x="6099175" y="3429000"/>
          <p14:tracePt t="34224" x="6081713" y="3394075"/>
          <p14:tracePt t="34241" x="6081713" y="3384550"/>
          <p14:tracePt t="34258" x="6081713" y="3375025"/>
          <p14:tracePt t="34275" x="6081713" y="3367088"/>
          <p14:tracePt t="34291" x="6081713" y="3357563"/>
          <p14:tracePt t="34426" x="6081713" y="3348038"/>
          <p14:tracePt t="35020" x="6089650" y="3348038"/>
          <p14:tracePt t="35058" x="6099175" y="3357563"/>
          <p14:tracePt t="35083" x="6099175" y="3367088"/>
          <p14:tracePt t="35121" x="6108700" y="3375025"/>
          <p14:tracePt t="35146" x="6116638" y="3375025"/>
          <p14:tracePt t="35184" x="6116638" y="3384550"/>
          <p14:tracePt t="35222" x="6116638" y="3394075"/>
          <p14:tracePt t="35234" x="6126163" y="3394075"/>
          <p14:tracePt t="35298" x="6126163" y="3402013"/>
          <p14:tracePt t="35310" x="6134100" y="3402013"/>
          <p14:tracePt t="35348" x="6134100" y="3411538"/>
          <p14:tracePt t="35361" x="6143625" y="3411538"/>
          <p14:tracePt t="35373" x="6143625" y="3419475"/>
          <p14:tracePt t="35386" x="6153150" y="3419475"/>
          <p14:tracePt t="35411" x="6153150" y="3429000"/>
          <p14:tracePt t="35474" x="6153150" y="3438525"/>
          <p14:tracePt t="35525" x="6161088" y="3446463"/>
          <p14:tracePt t="35537" x="6161088" y="3455988"/>
          <p14:tracePt t="35563" x="6161088" y="3465513"/>
          <p14:tracePt t="35575" x="6170613" y="3482975"/>
          <p14:tracePt t="35588" x="6170613" y="3490913"/>
          <p14:tracePt t="35601" x="6170613" y="3500438"/>
          <p14:tracePt t="35615" x="6180138" y="3527425"/>
          <p14:tracePt t="35632" x="6180138" y="3554413"/>
          <p14:tracePt t="35648" x="6180138" y="3571875"/>
          <p14:tracePt t="35665" x="6188075" y="3625850"/>
          <p14:tracePt t="35682" x="6188075" y="3652838"/>
          <p14:tracePt t="35699" x="6188075" y="3687763"/>
          <p14:tracePt t="35715" x="6188075" y="3768725"/>
          <p14:tracePt t="35732" x="6188075" y="3822700"/>
          <p14:tracePt t="35749" x="6188075" y="3875088"/>
          <p14:tracePt t="35766" x="6188075" y="3983038"/>
          <p14:tracePt t="35782" x="6188075" y="4037013"/>
          <p14:tracePt t="35799" x="6188075" y="4062413"/>
          <p14:tracePt t="35816" x="6161088" y="4133850"/>
          <p14:tracePt t="35833" x="6143625" y="4179888"/>
          <p14:tracePt t="35849" x="6134100" y="4197350"/>
          <p14:tracePt t="35866" x="6108700" y="4241800"/>
          <p14:tracePt t="35883" x="6081713" y="4259263"/>
          <p14:tracePt t="35900" x="6072188" y="4276725"/>
          <p14:tracePt t="35916" x="6054725" y="4295775"/>
          <p14:tracePt t="35933" x="6045200" y="4295775"/>
          <p14:tracePt t="35954" x="6037263" y="4303713"/>
          <p14:tracePt t="36056" x="6037263" y="4276725"/>
          <p14:tracePt t="36068" x="6037263" y="4251325"/>
          <p14:tracePt t="36081" x="6037263" y="4214813"/>
          <p14:tracePt t="36093" x="6037263" y="4152900"/>
          <p14:tracePt t="36106" x="6037263" y="4089400"/>
          <p14:tracePt t="36119" x="6045200" y="4027488"/>
          <p14:tracePt t="36134" x="6062663" y="3965575"/>
          <p14:tracePt t="36151" x="6072188" y="3929063"/>
          <p14:tracePt t="36168" x="6089650" y="3884613"/>
          <p14:tracePt t="36184" x="6116638" y="3822700"/>
          <p14:tracePt t="36201" x="6116638" y="3795713"/>
          <p14:tracePt t="36218" x="6126163" y="3759200"/>
          <p14:tracePt t="36235" x="6134100" y="3705225"/>
          <p14:tracePt t="36252" x="6153150" y="3679825"/>
          <p14:tracePt t="36268" x="6153150" y="3643313"/>
          <p14:tracePt t="36285" x="6161088" y="3589338"/>
          <p14:tracePt t="36302" x="6161088" y="3562350"/>
          <p14:tracePt t="36319" x="6161088" y="3544888"/>
          <p14:tracePt t="36335" x="6170613" y="3490913"/>
          <p14:tracePt t="36352" x="6170613" y="3482975"/>
          <p14:tracePt t="36369" x="6170613" y="3473450"/>
          <p14:tracePt t="36385" x="6170613" y="3465513"/>
          <p14:tracePt t="36402" x="6170613" y="3455988"/>
          <p14:tracePt t="36419" x="6170613" y="3446463"/>
          <p14:tracePt t="36436" x="6170613" y="3438525"/>
          <p14:tracePt t="36459" x="6170613" y="3429000"/>
          <p14:tracePt t="36472" x="6170613" y="3419475"/>
          <p14:tracePt t="36497" x="6170613" y="3411538"/>
          <p14:tracePt t="36510" x="6180138" y="3411538"/>
          <p14:tracePt t="36522" x="6180138" y="3402013"/>
          <p14:tracePt t="36560" x="6180138" y="3394075"/>
          <p14:tracePt t="36573" x="6188075" y="3394075"/>
          <p14:tracePt t="36585" x="6188075" y="3384550"/>
          <p14:tracePt t="36738" x="6197600" y="3384550"/>
          <p14:tracePt t="36750" x="6205538" y="3384550"/>
          <p14:tracePt t="36763" x="6205538" y="3402013"/>
          <p14:tracePt t="36775" x="6215063" y="3419475"/>
          <p14:tracePt t="36788" x="6224588" y="3455988"/>
          <p14:tracePt t="36804" x="6251575" y="3527425"/>
          <p14:tracePt t="36821" x="6259513" y="3598863"/>
          <p14:tracePt t="36838" x="6269038" y="3714750"/>
          <p14:tracePt t="36855" x="6276975" y="3759200"/>
          <p14:tracePt t="36871" x="6276975" y="3795713"/>
          <p14:tracePt t="36889" x="6276975" y="3848100"/>
          <p14:tracePt t="36905" x="6276975" y="3867150"/>
          <p14:tracePt t="36922" x="6276975" y="3884613"/>
          <p14:tracePt t="36939" x="6276975" y="3919538"/>
          <p14:tracePt t="36955" x="6276975" y="3946525"/>
          <p14:tracePt t="36972" x="6276975" y="3956050"/>
          <p14:tracePt t="36989" x="6276975" y="3965575"/>
          <p14:tracePt t="37005" x="6276975" y="3973513"/>
          <p14:tracePt t="37028" x="6276975" y="3983038"/>
          <p14:tracePt t="37154" x="6276975" y="3973513"/>
          <p14:tracePt t="37166" x="6276975" y="3938588"/>
          <p14:tracePt t="37180" x="6276975" y="3902075"/>
          <p14:tracePt t="37192" x="6276975" y="3840163"/>
          <p14:tracePt t="37206" x="6276975" y="3768725"/>
          <p14:tracePt t="37223" x="6276975" y="3697288"/>
          <p14:tracePt t="37240" x="6276975" y="3616325"/>
          <p14:tracePt t="37257" x="6276975" y="3517900"/>
          <p14:tracePt t="37273" x="6276975" y="3482975"/>
          <p14:tracePt t="37290" x="6276975" y="3455988"/>
          <p14:tracePt t="37307" x="6276975" y="3419475"/>
          <p14:tracePt t="37324" x="6276975" y="3411538"/>
          <p14:tracePt t="37341" x="6269038" y="3402013"/>
          <p14:tracePt t="37357" x="6259513" y="3367088"/>
          <p14:tracePt t="37374" x="6259513" y="3357563"/>
          <p14:tracePt t="37391" x="6251575" y="3357563"/>
          <p14:tracePt t="37407" x="6251575" y="3348038"/>
          <p14:tracePt t="37559" x="6251575" y="3367088"/>
          <p14:tracePt t="37571" x="6251575" y="3394075"/>
          <p14:tracePt t="37583" x="6251575" y="3419475"/>
          <p14:tracePt t="37596" x="6251575" y="3465513"/>
          <p14:tracePt t="37609" x="6251575" y="3517900"/>
          <p14:tracePt t="37624" x="6251575" y="3544888"/>
          <p14:tracePt t="37642" x="6251575" y="3581400"/>
          <p14:tracePt t="37659" x="6251575" y="3633788"/>
          <p14:tracePt t="37676" x="6251575" y="3679825"/>
          <p14:tracePt t="37692" x="6251575" y="3705225"/>
          <p14:tracePt t="37710" x="6242050" y="3795713"/>
          <p14:tracePt t="37726" x="6242050" y="3822700"/>
          <p14:tracePt t="37743" x="6232525" y="3848100"/>
          <p14:tracePt t="37759" x="6224588" y="3867150"/>
          <p14:tracePt t="37776" x="6224588" y="3884613"/>
          <p14:tracePt t="37793" x="6224588" y="3894138"/>
          <p14:tracePt t="37810" x="6224588" y="3902075"/>
          <p14:tracePt t="37826" x="6224588" y="3911600"/>
          <p14:tracePt t="37861" x="6224588" y="3919538"/>
          <p14:tracePt t="37900" x="6224588" y="3929063"/>
          <p14:tracePt t="37988" x="6224588" y="3911600"/>
          <p14:tracePt t="38000" x="6224588" y="3894138"/>
          <p14:tracePt t="38013" x="6224588" y="3848100"/>
          <p14:tracePt t="38026" x="6224588" y="3786188"/>
          <p14:tracePt t="38038" x="6224588" y="3705225"/>
          <p14:tracePt t="38051" x="6224588" y="3633788"/>
          <p14:tracePt t="38064" x="6224588" y="3571875"/>
          <p14:tracePt t="38078" x="6224588" y="3536950"/>
          <p14:tracePt t="38094" x="6224588" y="3490913"/>
          <p14:tracePt t="38111" x="6224588" y="3465513"/>
          <p14:tracePt t="38128" x="6215063" y="3402013"/>
          <p14:tracePt t="38144" x="6215063" y="3384550"/>
          <p14:tracePt t="38161" x="6215063" y="3367088"/>
          <p14:tracePt t="38178" x="6205538" y="3330575"/>
          <p14:tracePt t="38195" x="6205538" y="3322638"/>
          <p14:tracePt t="38212" x="6205538" y="3313113"/>
          <p14:tracePt t="38228" x="6205538" y="3303588"/>
          <p14:tracePt t="38245" x="6205538" y="3286125"/>
          <p14:tracePt t="38265" x="6205538" y="3276600"/>
          <p14:tracePt t="38303" x="6205538" y="3268663"/>
          <p14:tracePt t="38328" x="6205538" y="3259138"/>
          <p14:tracePt t="38366" x="6205538" y="3251200"/>
          <p14:tracePt t="38404" x="6205538" y="3241675"/>
          <p14:tracePt t="38606" x="6205538" y="3251200"/>
          <p14:tracePt t="38619" x="6205538" y="3268663"/>
          <p14:tracePt t="38632" x="6205538" y="3286125"/>
          <p14:tracePt t="38644" x="6205538" y="3313113"/>
          <p14:tracePt t="38657" x="6205538" y="3348038"/>
          <p14:tracePt t="38669" x="6205538" y="3375025"/>
          <p14:tracePt t="38682" x="6215063" y="3394075"/>
          <p14:tracePt t="38697" x="6224588" y="3429000"/>
          <p14:tracePt t="38714" x="6232525" y="3473450"/>
          <p14:tracePt t="38731" x="6242050" y="3517900"/>
          <p14:tracePt t="38748" x="6242050" y="3571875"/>
          <p14:tracePt t="38765" x="6251575" y="3598863"/>
          <p14:tracePt t="38784" x="6251575" y="3608388"/>
          <p14:tracePt t="38809" x="6251575" y="3616325"/>
          <p14:tracePt t="38834" x="6251575" y="3625850"/>
          <p14:tracePt t="41537" x="6242050" y="3625850"/>
          <p14:tracePt t="41550" x="6232525" y="3625850"/>
          <p14:tracePt t="41563" x="6205538" y="3625850"/>
          <p14:tracePt t="41575" x="6143625" y="3625850"/>
          <p14:tracePt t="41588" x="5973763" y="3625850"/>
          <p14:tracePt t="41600" x="5545138" y="3608388"/>
          <p14:tracePt t="41614" x="5027613" y="3589338"/>
          <p14:tracePt t="41630" x="4527550" y="3589338"/>
          <p14:tracePt t="41646" x="4133850" y="3589338"/>
          <p14:tracePt t="41664" x="3562350" y="3589338"/>
          <p14:tracePt t="41680" x="3340100" y="3589338"/>
          <p14:tracePt t="41697" x="3160713" y="3589338"/>
          <p14:tracePt t="41714" x="2874963" y="3589338"/>
          <p14:tracePt t="41730" x="2776538" y="3589338"/>
          <p14:tracePt t="41747" x="2697163" y="3589338"/>
          <p14:tracePt t="41764" x="2633663" y="3589338"/>
          <p14:tracePt t="41780" x="2438400" y="3589338"/>
          <p14:tracePt t="41797" x="2339975" y="3589338"/>
          <p14:tracePt t="41814" x="2241550" y="3589338"/>
          <p14:tracePt t="41831" x="2143125" y="3589338"/>
          <p14:tracePt t="41847" x="2116138" y="3589338"/>
          <p14:tracePt t="41864" x="2098675" y="3589338"/>
          <p14:tracePt t="41881" x="2081213" y="3589338"/>
          <p14:tracePt t="41898" x="2071688" y="3589338"/>
          <p14:tracePt t="41916" x="2054225" y="3589338"/>
          <p14:tracePt t="41930" x="2044700" y="3589338"/>
          <p14:tracePt t="41948" x="2027238" y="3589338"/>
          <p14:tracePt t="41965" x="2017713" y="3608388"/>
          <p14:tracePt t="41981" x="1990725" y="3608388"/>
          <p14:tracePt t="41998" x="1982788" y="3625850"/>
          <p14:tracePt t="42017" x="1973263" y="3625850"/>
          <p14:tracePt t="42068" x="1973263" y="3633788"/>
          <p14:tracePt t="42093" x="1973263" y="3643313"/>
          <p14:tracePt t="42118" x="1973263" y="3660775"/>
          <p14:tracePt t="42131" x="2000250" y="3679825"/>
          <p14:tracePt t="42144" x="2036763" y="3705225"/>
          <p14:tracePt t="42157" x="2089150" y="3732213"/>
          <p14:tracePt t="42169" x="2160588" y="3776663"/>
          <p14:tracePt t="42182" x="2214563" y="3813175"/>
          <p14:tracePt t="42199" x="2276475" y="3840163"/>
          <p14:tracePt t="42216" x="2322513" y="3848100"/>
          <p14:tracePt t="42233" x="2384425" y="3867150"/>
          <p14:tracePt t="42249" x="2411413" y="3867150"/>
          <p14:tracePt t="42266" x="2438400" y="3884613"/>
          <p14:tracePt t="42283" x="2482850" y="3894138"/>
          <p14:tracePt t="42300" x="2509838" y="3894138"/>
          <p14:tracePt t="42316" x="2536825" y="3902075"/>
          <p14:tracePt t="42333" x="2554288" y="3919538"/>
          <p14:tracePt t="42350" x="2562225" y="3919538"/>
          <p14:tracePt t="42367" x="2571750" y="3919538"/>
          <p14:tracePt t="42396" x="2581275" y="3919538"/>
          <p14:tracePt t="43420" x="2589213" y="3911600"/>
          <p14:tracePt t="43432" x="2598738" y="3911600"/>
          <p14:tracePt t="43445" x="2616200" y="3911600"/>
          <p14:tracePt t="43457" x="2670175" y="3902075"/>
          <p14:tracePt t="43472" x="2795588" y="3884613"/>
          <p14:tracePt t="43489" x="3000375" y="3857625"/>
          <p14:tracePt t="43506" x="3330575" y="3822700"/>
          <p14:tracePt t="43523" x="3990975" y="3759200"/>
          <p14:tracePt t="43539" x="4241800" y="3759200"/>
          <p14:tracePt t="43556" x="4465638" y="3759200"/>
          <p14:tracePt t="43573" x="4938713" y="3759200"/>
          <p14:tracePt t="43590" x="5187950" y="3759200"/>
          <p14:tracePt t="43606" x="5419725" y="3759200"/>
          <p14:tracePt t="43623" x="5715000" y="3768725"/>
          <p14:tracePt t="43640" x="5803900" y="3803650"/>
          <p14:tracePt t="43657" x="5867400" y="3813175"/>
          <p14:tracePt t="43673" x="5938838" y="3830638"/>
          <p14:tracePt t="43690" x="5956300" y="3830638"/>
          <p14:tracePt t="43710" x="5965825" y="3830638"/>
          <p14:tracePt t="43723" x="5973763" y="3830638"/>
          <p14:tracePt t="43774" x="5983288" y="3830638"/>
          <p14:tracePt t="43836" x="5973763" y="3830638"/>
          <p14:tracePt t="43849" x="5929313" y="3803650"/>
          <p14:tracePt t="43862" x="5795963" y="3741738"/>
          <p14:tracePt t="43875" x="5562600" y="3625850"/>
          <p14:tracePt t="43891" x="5205413" y="3482975"/>
          <p14:tracePt t="43908" x="4884738" y="3394075"/>
          <p14:tracePt t="43925" x="4537075" y="3286125"/>
          <p14:tracePt t="43942" x="4411663" y="3268663"/>
          <p14:tracePt t="43958" x="4313238" y="3251200"/>
          <p14:tracePt t="43975" x="4133850" y="3224213"/>
          <p14:tracePt t="43992" x="4062413" y="3205163"/>
          <p14:tracePt t="44009" x="4000500" y="3197225"/>
          <p14:tracePt t="44025" x="3894138" y="3197225"/>
          <p14:tracePt t="44041" x="3830638" y="3197225"/>
          <p14:tracePt t="44058" x="3776663" y="3197225"/>
          <p14:tracePt t="44075" x="3741738" y="3197225"/>
          <p14:tracePt t="44092" x="3697288" y="3197225"/>
          <p14:tracePt t="44109" x="3679825" y="3197225"/>
          <p14:tracePt t="44127" x="3660775" y="3197225"/>
          <p14:tracePt t="44143" x="3652838" y="3197225"/>
          <p14:tracePt t="44165" x="3643313" y="3197225"/>
          <p14:tracePt t="44177" x="3633788" y="3197225"/>
          <p14:tracePt t="44241" x="3633788" y="3205163"/>
          <p14:tracePt t="44266" x="3633788" y="3214688"/>
          <p14:tracePt t="44279" x="3633788" y="3224213"/>
          <p14:tracePt t="44291" x="3625850" y="3241675"/>
          <p14:tracePt t="44304" x="3625850" y="3276600"/>
          <p14:tracePt t="44317" x="3616325" y="3322638"/>
          <p14:tracePt t="44329" x="3598863" y="3384550"/>
          <p14:tracePt t="44344" x="3581400" y="3438525"/>
          <p14:tracePt t="44360" x="3562350" y="3500438"/>
          <p14:tracePt t="44377" x="3536950" y="3581400"/>
          <p14:tracePt t="44394" x="3473450" y="3679825"/>
          <p14:tracePt t="44411" x="3465513" y="3697288"/>
          <p14:tracePt t="44427" x="3455988" y="3714750"/>
          <p14:tracePt t="44444" x="3446463" y="3724275"/>
          <p14:tracePt t="44461" x="3446463" y="3732213"/>
          <p14:tracePt t="44478" x="3438525" y="3741738"/>
          <p14:tracePt t="44494" x="3429000" y="3751263"/>
          <p14:tracePt t="44519" x="3429000" y="3759200"/>
          <p14:tracePt t="44531" x="3429000" y="3768725"/>
          <p14:tracePt t="44556" x="3429000" y="3776663"/>
          <p14:tracePt t="44670" x="3429000" y="3768725"/>
          <p14:tracePt t="44683" x="3438525" y="3705225"/>
          <p14:tracePt t="44696" x="3465513" y="3633788"/>
          <p14:tracePt t="44707" x="3509963" y="3500438"/>
          <p14:tracePt t="44721" x="3544888" y="3375025"/>
          <p14:tracePt t="44733" x="3589338" y="3259138"/>
          <p14:tracePt t="44746" x="3616325" y="3160713"/>
          <p14:tracePt t="44762" x="3633788" y="3089275"/>
          <p14:tracePt t="44779" x="3660775" y="3027363"/>
          <p14:tracePt t="44796" x="3705225" y="2867025"/>
          <p14:tracePt t="44813" x="3714750" y="2795588"/>
          <p14:tracePt t="44829" x="3724275" y="2732088"/>
          <p14:tracePt t="44847" x="3741738" y="2633663"/>
          <p14:tracePt t="44863" x="3751263" y="2598738"/>
          <p14:tracePt t="44880" x="3751263" y="2571750"/>
          <p14:tracePt t="44897" x="3751263" y="2536825"/>
          <p14:tracePt t="44913" x="3751263" y="2517775"/>
          <p14:tracePt t="44930" x="3751263" y="2500313"/>
          <p14:tracePt t="44947" x="3751263" y="2490788"/>
          <p14:tracePt t="44964" x="3741738" y="2473325"/>
          <p14:tracePt t="44980" x="3732213" y="2473325"/>
          <p14:tracePt t="44997" x="3724275" y="2465388"/>
          <p14:tracePt t="45014" x="3697288" y="2465388"/>
          <p14:tracePt t="45031" x="3670300" y="2465388"/>
          <p14:tracePt t="45047" x="3633788" y="2473325"/>
          <p14:tracePt t="45064" x="3562350" y="2509838"/>
          <p14:tracePt t="45081" x="3527425" y="2536825"/>
          <p14:tracePt t="45098" x="3500438" y="2562225"/>
          <p14:tracePt t="45114" x="3446463" y="2625725"/>
          <p14:tracePt t="45130" x="3429000" y="2652713"/>
          <p14:tracePt t="45147" x="3402013" y="2714625"/>
          <p14:tracePt t="45164" x="3367088" y="2901950"/>
          <p14:tracePt t="45181" x="3357563" y="3017838"/>
          <p14:tracePt t="45198" x="3357563" y="3133725"/>
          <p14:tracePt t="45215" x="3357563" y="3394075"/>
          <p14:tracePt t="45232" x="3357563" y="3517900"/>
          <p14:tracePt t="45248" x="3357563" y="3633788"/>
          <p14:tracePt t="45265" x="3402013" y="3840163"/>
          <p14:tracePt t="45282" x="3429000" y="3919538"/>
          <p14:tracePt t="45298" x="3455988" y="3973513"/>
          <p14:tracePt t="45315" x="3500438" y="4081463"/>
          <p14:tracePt t="45332" x="3527425" y="4108450"/>
          <p14:tracePt t="45349" x="3536950" y="4143375"/>
          <p14:tracePt t="45366" x="3554413" y="4160838"/>
          <p14:tracePt t="45382" x="3554413" y="4179888"/>
          <p14:tracePt t="45399" x="3562350" y="4179888"/>
          <p14:tracePt t="45416" x="3571875" y="4187825"/>
          <p14:tracePt t="45433" x="3571875" y="4197350"/>
          <p14:tracePt t="45920" x="3571875" y="4187825"/>
          <p14:tracePt t="45946" x="3571875" y="4179888"/>
          <p14:tracePt t="45958" x="3571875" y="4160838"/>
          <p14:tracePt t="45971" x="3571875" y="4152900"/>
          <p14:tracePt t="45984" x="3571875" y="4133850"/>
          <p14:tracePt t="45996" x="3571875" y="4116388"/>
          <p14:tracePt t="46009" x="3571875" y="4098925"/>
          <p14:tracePt t="46022" x="3562350" y="4089400"/>
          <p14:tracePt t="46036" x="3554413" y="4071938"/>
          <p14:tracePt t="46053" x="3554413" y="4054475"/>
          <p14:tracePt t="46069" x="3536950" y="4044950"/>
          <p14:tracePt t="46086" x="3527425" y="4017963"/>
          <p14:tracePt t="46103" x="3517900" y="4010025"/>
          <p14:tracePt t="46123" x="3509963" y="3990975"/>
          <p14:tracePt t="46136" x="3500438" y="3990975"/>
          <p14:tracePt t="46153" x="3500438" y="3983038"/>
          <p14:tracePt t="46170" x="3490913" y="3973513"/>
          <p14:tracePt t="46187" x="3473450" y="3965575"/>
          <p14:tracePt t="46203" x="3473450" y="3956050"/>
          <p14:tracePt t="46223" x="3465513" y="3956050"/>
          <p14:tracePt t="47374" x="3465513" y="3946525"/>
          <p14:tracePt t="47424" x="3465513" y="3938588"/>
          <p14:tracePt t="47576" x="3465513" y="3929063"/>
          <p14:tracePt t="47588" x="3482975" y="3929063"/>
          <p14:tracePt t="47601" x="3509963" y="3911600"/>
          <p14:tracePt t="47614" x="3536950" y="3894138"/>
          <p14:tracePt t="47627" x="3589338" y="3875088"/>
          <p14:tracePt t="47644" x="3679825" y="3840163"/>
          <p14:tracePt t="47661" x="3776663" y="3786188"/>
          <p14:tracePt t="47678" x="4017963" y="3714750"/>
          <p14:tracePt t="47694" x="4125913" y="3679825"/>
          <p14:tracePt t="47711" x="4241800" y="3652838"/>
          <p14:tracePt t="47728" x="4419600" y="3616325"/>
          <p14:tracePt t="47745" x="4491038" y="3608388"/>
          <p14:tracePt t="47761" x="4527550" y="3598863"/>
          <p14:tracePt t="47778" x="4581525" y="3589338"/>
          <p14:tracePt t="47795" x="4608513" y="3589338"/>
          <p14:tracePt t="47811" x="4633913" y="3589338"/>
          <p14:tracePt t="47828" x="4679950" y="3589338"/>
          <p14:tracePt t="47845" x="4687888" y="3589338"/>
          <p14:tracePt t="47862" x="4697413" y="3589338"/>
          <p14:tracePt t="47879" x="4724400" y="3589338"/>
          <p14:tracePt t="47895" x="4732338" y="3589338"/>
          <p14:tracePt t="47912" x="4751388" y="3589338"/>
          <p14:tracePt t="47929" x="4768850" y="3589338"/>
          <p14:tracePt t="47946" x="4786313" y="3589338"/>
          <p14:tracePt t="47962" x="4795838" y="3589338"/>
          <p14:tracePt t="47979" x="4848225" y="3589338"/>
          <p14:tracePt t="47996" x="4875213" y="3589338"/>
          <p14:tracePt t="48013" x="4902200" y="3589338"/>
          <p14:tracePt t="48030" x="4956175" y="3598863"/>
          <p14:tracePt t="48046" x="4973638" y="3608388"/>
          <p14:tracePt t="48063" x="4991100" y="3625850"/>
          <p14:tracePt t="48081" x="5045075" y="3670300"/>
          <p14:tracePt t="48096" x="5081588" y="3705225"/>
          <p14:tracePt t="48113" x="5099050" y="3724275"/>
          <p14:tracePt t="48130" x="5116513" y="3741738"/>
          <p14:tracePt t="48132" x="5133975" y="3759200"/>
          <p14:tracePt t="48147" x="5153025" y="3776663"/>
          <p14:tracePt t="48164" x="5160963" y="3786188"/>
          <p14:tracePt t="48180" x="5160963" y="3795713"/>
          <p14:tracePt t="48197" x="5187950" y="3822700"/>
          <p14:tracePt t="48220" x="5187950" y="3830638"/>
          <p14:tracePt t="48232" x="5197475" y="3840163"/>
          <p14:tracePt t="48826" x="5197475" y="3848100"/>
          <p14:tracePt t="48889" x="5197475" y="3857625"/>
          <p14:tracePt t="48914" x="5197475" y="3867150"/>
          <p14:tracePt t="48990" x="5197475" y="3875088"/>
          <p14:tracePt t="49079" x="5187950" y="3875088"/>
          <p14:tracePt t="49117" x="5187950" y="3884613"/>
          <p14:tracePt t="49154" x="5180013" y="3884613"/>
          <p14:tracePt t="49167" x="5180013" y="3894138"/>
          <p14:tracePt t="49179" x="5180013" y="3902075"/>
          <p14:tracePt t="49205" x="5170488" y="3919538"/>
          <p14:tracePt t="49217" x="5160963" y="3929063"/>
          <p14:tracePt t="49243" x="5160963" y="3946525"/>
          <p14:tracePt t="49255" x="5143500" y="3956050"/>
          <p14:tracePt t="49268" x="5143500" y="3973513"/>
          <p14:tracePt t="49293" x="5133975" y="3983038"/>
          <p14:tracePt t="49306" x="5126038" y="4000500"/>
          <p14:tracePt t="49318" x="5126038" y="4010025"/>
          <p14:tracePt t="49331" x="5116513" y="4027488"/>
          <p14:tracePt t="49344" x="5108575" y="4037013"/>
          <p14:tracePt t="49356" x="5099050" y="4044950"/>
          <p14:tracePt t="49369" x="5099050" y="4062413"/>
          <p14:tracePt t="49385" x="5099050" y="4071938"/>
          <p14:tracePt t="49403" x="5089525" y="4081463"/>
          <p14:tracePt t="49419" x="5089525" y="4098925"/>
          <p14:tracePt t="49445" x="5089525" y="4108450"/>
          <p14:tracePt t="49458" x="5081588" y="4116388"/>
          <p14:tracePt t="49483" x="5081588" y="4125913"/>
          <p14:tracePt t="51517" x="5081588" y="4116388"/>
          <p14:tracePt t="51529" x="5081588" y="4098925"/>
          <p14:tracePt t="51542" x="5081588" y="4071938"/>
          <p14:tracePt t="51554" x="5081588" y="4037013"/>
          <p14:tracePt t="51567" x="5081588" y="4000500"/>
          <p14:tracePt t="51581" x="5081588" y="3965575"/>
          <p14:tracePt t="51598" x="5081588" y="3911600"/>
          <p14:tracePt t="51615" x="5081588" y="3884613"/>
          <p14:tracePt t="51631" x="5081588" y="3803650"/>
          <p14:tracePt t="51648" x="5089525" y="3759200"/>
          <p14:tracePt t="51665" x="5099050" y="3724275"/>
          <p14:tracePt t="51682" x="5108575" y="3679825"/>
          <p14:tracePt t="51699" x="5108575" y="3660775"/>
          <p14:tracePt t="51715" x="5116513" y="3643313"/>
          <p14:tracePt t="51732" x="5126038" y="3616325"/>
          <p14:tracePt t="51749" x="5126038" y="3608388"/>
          <p14:tracePt t="51769" x="5126038" y="3598863"/>
          <p14:tracePt t="51795" x="5126038" y="3589338"/>
          <p14:tracePt t="56544" x="5108575" y="3589338"/>
          <p14:tracePt t="56557" x="5062538" y="3581400"/>
          <p14:tracePt t="56570" x="4983163" y="3562350"/>
          <p14:tracePt t="56582" x="4813300" y="3500438"/>
          <p14:tracePt t="56595" x="4581525" y="3419475"/>
          <p14:tracePt t="56607" x="4429125" y="3357563"/>
          <p14:tracePt t="56625" x="4348163" y="3303588"/>
          <p14:tracePt t="56641" x="4322763" y="3295650"/>
          <p14:tracePt t="56658" x="4286250" y="3259138"/>
          <p14:tracePt t="56675" x="4276725" y="3241675"/>
          <p14:tracePt t="56691" x="4268788" y="3224213"/>
          <p14:tracePt t="56709" x="4259263" y="3197225"/>
          <p14:tracePt t="56725" x="4251325" y="3179763"/>
          <p14:tracePt t="56747" x="4251325" y="3160713"/>
          <p14:tracePt t="56759" x="4251325" y="3143250"/>
          <p14:tracePt t="56775" x="4251325" y="3116263"/>
          <p14:tracePt t="56792" x="4251325" y="3089275"/>
          <p14:tracePt t="56809" x="4251325" y="3054350"/>
          <p14:tracePt t="56825" x="4251325" y="3009900"/>
          <p14:tracePt t="56842" x="4251325" y="3000375"/>
          <p14:tracePt t="56859" x="4251325" y="2990850"/>
          <p14:tracePt t="56876" x="4268788" y="2982913"/>
          <p14:tracePt t="56892" x="4286250" y="2982913"/>
          <p14:tracePt t="56908" x="4313238" y="2982913"/>
          <p14:tracePt t="56925" x="4367213" y="2990850"/>
          <p14:tracePt t="56942" x="4402138" y="3017838"/>
          <p14:tracePt t="56959" x="4429125" y="3054350"/>
          <p14:tracePt t="56976" x="4510088" y="3179763"/>
          <p14:tracePt t="56992" x="4545013" y="3251200"/>
          <p14:tracePt t="57009" x="4572000" y="3330575"/>
          <p14:tracePt t="57026" x="4616450" y="3438525"/>
          <p14:tracePt t="57043" x="4643438" y="3490913"/>
          <p14:tracePt t="57059" x="4660900" y="3536950"/>
          <p14:tracePt t="57076" x="4687888" y="3589338"/>
          <p14:tracePt t="57092" x="4697413" y="3608388"/>
          <p14:tracePt t="57109" x="4714875" y="3633788"/>
          <p14:tracePt t="57126" x="4724400" y="3652838"/>
          <p14:tracePt t="57143" x="4732338" y="3660775"/>
          <p14:tracePt t="57163" x="4741863" y="3670300"/>
          <p14:tracePt t="57176" x="4741863" y="3679825"/>
          <p14:tracePt t="57193" x="4751388" y="3679825"/>
          <p14:tracePt t="57211" x="4759325" y="3679825"/>
          <p14:tracePt t="57227" x="4768850" y="3687763"/>
          <p14:tracePt t="57244" x="4786313" y="3687763"/>
          <p14:tracePt t="57261" x="4795838" y="3697288"/>
          <p14:tracePt t="57278" x="4848225" y="3724275"/>
          <p14:tracePt t="57294" x="4867275" y="3724275"/>
          <p14:tracePt t="57311" x="4884738" y="3732213"/>
          <p14:tracePt t="57328" x="4919663" y="3741738"/>
          <p14:tracePt t="57345" x="4929188" y="3741738"/>
          <p14:tracePt t="57361" x="4938713" y="3751263"/>
          <p14:tracePt t="57378" x="4991100" y="3768725"/>
          <p14:tracePt t="57395" x="5018088" y="3768725"/>
          <p14:tracePt t="57412" x="5037138" y="3776663"/>
          <p14:tracePt t="57428" x="5062538" y="3786188"/>
          <p14:tracePt t="57445" x="5072063" y="3786188"/>
          <p14:tracePt t="57461" x="5081588" y="3786188"/>
          <p14:tracePt t="57478" x="5089525" y="3786188"/>
          <p14:tracePt t="57495" x="5099050" y="3786188"/>
          <p14:tracePt t="57512" x="5108575" y="3786188"/>
          <p14:tracePt t="57529" x="5133975" y="3786188"/>
          <p14:tracePt t="57546" x="5143500" y="3786188"/>
          <p14:tracePt t="57562" x="5160963" y="3751263"/>
          <p14:tracePt t="57579" x="5187950" y="3697288"/>
          <p14:tracePt t="57596" x="5224463" y="3571875"/>
          <p14:tracePt t="57613" x="5232400" y="3490913"/>
          <p14:tracePt t="57630" x="5241925" y="3394075"/>
          <p14:tracePt t="57646" x="5241925" y="3367088"/>
          <p14:tracePt t="57663" x="5241925" y="3340100"/>
          <p14:tracePt t="57680" x="5232400" y="3313113"/>
          <p14:tracePt t="57697" x="5170488" y="3232150"/>
          <p14:tracePt t="57713" x="5116513" y="3187700"/>
          <p14:tracePt t="57730" x="5062538" y="3152775"/>
          <p14:tracePt t="57747" x="4911725" y="3089275"/>
          <p14:tracePt t="57764" x="4822825" y="3071813"/>
          <p14:tracePt t="57780" x="4724400" y="3062288"/>
          <p14:tracePt t="57797" x="4589463" y="3062288"/>
          <p14:tracePt t="57814" x="4537075" y="3062288"/>
          <p14:tracePt t="57830" x="4510088" y="3062288"/>
          <p14:tracePt t="57847" x="4446588" y="3098800"/>
          <p14:tracePt t="57864" x="4419600" y="3125788"/>
          <p14:tracePt t="57881" x="4384675" y="3160713"/>
          <p14:tracePt t="57898" x="4330700" y="3268663"/>
          <p14:tracePt t="57914" x="4303713" y="3330575"/>
          <p14:tracePt t="57931" x="4286250" y="3411538"/>
          <p14:tracePt t="57948" x="4268788" y="3517900"/>
          <p14:tracePt t="57965" x="4268788" y="3544888"/>
          <p14:tracePt t="57981" x="4268788" y="3581400"/>
          <p14:tracePt t="57997" x="4340225" y="3643313"/>
          <p14:tracePt t="58014" x="4465638" y="3687763"/>
          <p14:tracePt t="58031" x="4705350" y="3741738"/>
          <p14:tracePt t="58048" x="5259388" y="3830638"/>
          <p14:tracePt t="58065" x="5500688" y="3857625"/>
          <p14:tracePt t="58082" x="5634038" y="3867150"/>
          <p14:tracePt t="58099" x="5803900" y="3867150"/>
          <p14:tracePt t="58115" x="5867400" y="3867150"/>
          <p14:tracePt t="58132" x="5902325" y="3867150"/>
          <p14:tracePt t="58149" x="5938838" y="3867150"/>
          <p14:tracePt t="58166" x="5946775" y="3867150"/>
          <p14:tracePt t="58198" x="5956300" y="3867150"/>
          <p14:tracePt t="58969" x="5946775" y="3867150"/>
          <p14:tracePt t="59032" x="5938838" y="3867150"/>
          <p14:tracePt t="59045" x="5929313" y="3867150"/>
          <p14:tracePt t="59070" x="5919788" y="3867150"/>
          <p14:tracePt t="59095" x="5911850" y="3867150"/>
          <p14:tracePt t="59108" x="5902325" y="3867150"/>
          <p14:tracePt t="59121" x="5884863" y="3867150"/>
          <p14:tracePt t="59134" x="5848350" y="3867150"/>
          <p14:tracePt t="59146" x="5768975" y="3867150"/>
          <p14:tracePt t="59159" x="5581650" y="3857625"/>
          <p14:tracePt t="59171" x="5133975" y="3857625"/>
          <p14:tracePt t="59188" x="4616450" y="3857625"/>
          <p14:tracePt t="59204" x="4125913" y="3857625"/>
          <p14:tracePt t="59221" x="3509963" y="3894138"/>
          <p14:tracePt t="59238" x="3295650" y="3938588"/>
          <p14:tracePt t="59255" x="3125788" y="3973513"/>
          <p14:tracePt t="59272" x="2874963" y="4017963"/>
          <p14:tracePt t="59288" x="2776538" y="4044950"/>
          <p14:tracePt t="59305" x="2679700" y="4062413"/>
          <p14:tracePt t="59322" x="2581275" y="4062413"/>
          <p14:tracePt t="59338" x="2438400" y="4081463"/>
          <p14:tracePt t="59355" x="2357438" y="4081463"/>
          <p14:tracePt t="59372" x="2286000" y="4089400"/>
          <p14:tracePt t="59389" x="2152650" y="4089400"/>
          <p14:tracePt t="59405" x="2081213" y="4089400"/>
          <p14:tracePt t="59422" x="2017713" y="4089400"/>
          <p14:tracePt t="59439" x="1928813" y="4089400"/>
          <p14:tracePt t="59456" x="1901825" y="4089400"/>
          <p14:tracePt t="59472" x="1884363" y="4089400"/>
          <p14:tracePt t="59489" x="1847850" y="4089400"/>
          <p14:tracePt t="59506" x="1839913" y="4081463"/>
          <p14:tracePt t="59523" x="1822450" y="4071938"/>
          <p14:tracePt t="59539" x="1812925" y="4044950"/>
          <p14:tracePt t="59556" x="1803400" y="4027488"/>
          <p14:tracePt t="59573" x="1795463" y="4017963"/>
          <p14:tracePt t="59590" x="1795463" y="3983038"/>
          <p14:tracePt t="59607" x="1795463" y="3973513"/>
          <p14:tracePt t="59623" x="1795463" y="3965575"/>
          <p14:tracePt t="59640" x="1795463" y="3929063"/>
          <p14:tracePt t="59657" x="1795463" y="3911600"/>
          <p14:tracePt t="59674" x="1795463" y="3884613"/>
          <p14:tracePt t="59690" x="1812925" y="3822700"/>
          <p14:tracePt t="59707" x="1839913" y="3803650"/>
          <p14:tracePt t="59724" x="1857375" y="3768725"/>
          <p14:tracePt t="59741" x="1928813" y="3697288"/>
          <p14:tracePt t="59757" x="1965325" y="3660775"/>
          <p14:tracePt t="59774" x="1982788" y="3643313"/>
          <p14:tracePt t="59791" x="2054225" y="3571875"/>
          <p14:tracePt t="59808" x="2081213" y="3554413"/>
          <p14:tracePt t="59824" x="2116138" y="3517900"/>
          <p14:tracePt t="59841" x="2179638" y="3473450"/>
          <p14:tracePt t="59858" x="2205038" y="3446463"/>
          <p14:tracePt t="59875" x="2241550" y="3419475"/>
          <p14:tracePt t="59891" x="2295525" y="3384550"/>
          <p14:tracePt t="59907" x="2303463" y="3367088"/>
          <p14:tracePt t="59924" x="2330450" y="3357563"/>
          <p14:tracePt t="59941" x="2347913" y="3348038"/>
          <p14:tracePt t="59957" x="2357438" y="3340100"/>
          <p14:tracePt t="59974" x="2366963" y="3330575"/>
          <p14:tracePt t="59991" x="2366963" y="3322638"/>
          <p14:tracePt t="59991" x="2374900" y="3322638"/>
          <p14:tracePt t="60009" x="2374900" y="3313113"/>
          <p14:tracePt t="60030" x="2384425" y="3303588"/>
          <p14:tracePt t="60750" x="2393950" y="3303588"/>
          <p14:tracePt t="60775" x="2401888" y="3303588"/>
          <p14:tracePt t="60801" x="2411413" y="3303588"/>
          <p14:tracePt t="60826" x="2419350" y="3303588"/>
          <p14:tracePt t="60839" x="2428875" y="3313113"/>
          <p14:tracePt t="60864" x="2446338" y="3313113"/>
          <p14:tracePt t="60877" x="2455863" y="3322638"/>
          <p14:tracePt t="60889" x="2465388" y="3330575"/>
          <p14:tracePt t="60902" x="2473325" y="3340100"/>
          <p14:tracePt t="60914" x="2482850" y="3348038"/>
          <p14:tracePt t="60930" x="2500313" y="3348038"/>
          <p14:tracePt t="60947" x="2509838" y="3367088"/>
          <p14:tracePt t="60963" x="2517775" y="3375025"/>
          <p14:tracePt t="60980" x="2544763" y="3402013"/>
          <p14:tracePt t="60997" x="2554288" y="3419475"/>
          <p14:tracePt t="61014" x="2562225" y="3419475"/>
          <p14:tracePt t="61031" x="2581275" y="3446463"/>
          <p14:tracePt t="61047" x="2589213" y="3465513"/>
          <p14:tracePt t="61066" x="2598738" y="3473450"/>
          <p14:tracePt t="61081" x="2608263" y="3490913"/>
          <p14:tracePt t="61098" x="2608263" y="3500438"/>
          <p14:tracePt t="61114" x="2616200" y="3509963"/>
          <p14:tracePt t="61131" x="2625725" y="3517900"/>
          <p14:tracePt t="61148" x="2625725" y="3527425"/>
          <p14:tracePt t="61167" x="2633663" y="3527425"/>
          <p14:tracePt t="61205" x="2633663" y="3536950"/>
          <p14:tracePt t="61950" x="2633663" y="3544888"/>
          <p14:tracePt t="61963" x="2633663" y="3554413"/>
          <p14:tracePt t="61975" x="2633663" y="3562350"/>
          <p14:tracePt t="61988" x="2633663" y="3571875"/>
          <p14:tracePt t="62002" x="2643188" y="3589338"/>
          <p14:tracePt t="62019" x="2652713" y="3616325"/>
          <p14:tracePt t="62036" x="2660650" y="3633788"/>
          <p14:tracePt t="62053" x="2660650" y="3679825"/>
          <p14:tracePt t="62069" x="2670175" y="3705225"/>
          <p14:tracePt t="62086" x="2670175" y="3714750"/>
          <p14:tracePt t="62103" x="2679700" y="3732213"/>
          <p14:tracePt t="62127" x="2687638" y="3732213"/>
          <p14:tracePt t="62139" x="2687638" y="3741738"/>
          <p14:tracePt t="62177" x="2687638" y="3751263"/>
          <p14:tracePt t="62342" x="2687638" y="3759200"/>
          <p14:tracePt t="62367" x="2687638" y="3768725"/>
          <p14:tracePt t="62379" x="2697163" y="3768725"/>
          <p14:tracePt t="62392" x="2697163" y="3776663"/>
          <p14:tracePt t="62404" x="2697163" y="3786188"/>
          <p14:tracePt t="62430" x="2705100" y="3795713"/>
          <p14:tracePt t="62442" x="2705100" y="3803650"/>
          <p14:tracePt t="62455" x="2705100" y="3813175"/>
          <p14:tracePt t="62471" x="2714625" y="3822700"/>
          <p14:tracePt t="62488" x="2714625" y="3830638"/>
          <p14:tracePt t="62505" x="2724150" y="3830638"/>
          <p14:tracePt t="62522" x="2724150" y="3857625"/>
          <p14:tracePt t="62538" x="2732088" y="3857625"/>
          <p14:tracePt t="62556" x="2741613" y="3894138"/>
          <p14:tracePt t="62572" x="2759075" y="3911600"/>
          <p14:tracePt t="62589" x="2759075" y="3929063"/>
          <p14:tracePt t="62605" x="2768600" y="3946525"/>
          <p14:tracePt t="62622" x="2768600" y="3956050"/>
          <p14:tracePt t="62644" x="2776538" y="3956050"/>
          <p14:tracePt t="62658" x="2776538" y="3965575"/>
          <p14:tracePt t="65423" x="2786063" y="3965575"/>
          <p14:tracePt t="65448" x="2803525" y="3965575"/>
          <p14:tracePt t="65461" x="2822575" y="3965575"/>
          <p14:tracePt t="65473" x="2840038" y="3965575"/>
          <p14:tracePt t="65486" x="2884488" y="3946525"/>
          <p14:tracePt t="65499" x="2928938" y="3938588"/>
          <p14:tracePt t="65511" x="2990850" y="3919538"/>
          <p14:tracePt t="65524" x="3098800" y="3884613"/>
          <p14:tracePt t="65537" x="3214688" y="3857625"/>
          <p14:tracePt t="65554" x="3429000" y="3822700"/>
          <p14:tracePt t="65571" x="3768725" y="3759200"/>
          <p14:tracePt t="65588" x="4465638" y="3643313"/>
          <p14:tracePt t="65604" x="4732338" y="3616325"/>
          <p14:tracePt t="65621" x="4938713" y="3598863"/>
          <p14:tracePt t="65638" x="5224463" y="3562350"/>
          <p14:tracePt t="65655" x="5313363" y="3562350"/>
          <p14:tracePt t="65671" x="5394325" y="3562350"/>
          <p14:tracePt t="65688" x="5527675" y="3562350"/>
          <p14:tracePt t="65705" x="5562600" y="3562350"/>
          <p14:tracePt t="65722" x="5599113" y="3562350"/>
          <p14:tracePt t="65739" x="5643563" y="3562350"/>
          <p14:tracePt t="65755" x="5680075" y="3562350"/>
          <p14:tracePt t="65772" x="5697538" y="3562350"/>
          <p14:tracePt t="65789" x="5732463" y="3562350"/>
          <p14:tracePt t="65805" x="5741988" y="3562350"/>
          <p14:tracePt t="65822" x="5759450" y="3562350"/>
          <p14:tracePt t="65839" x="5768975" y="3562350"/>
          <p14:tracePt t="65856" x="5795963" y="3562350"/>
          <p14:tracePt t="65872" x="5813425" y="3562350"/>
          <p14:tracePt t="65889" x="5830888" y="3581400"/>
          <p14:tracePt t="65906" x="5867400" y="3581400"/>
          <p14:tracePt t="65923" x="5867400" y="3598863"/>
          <p14:tracePt t="65939" x="5875338" y="3598863"/>
          <p14:tracePt t="65956" x="5884863" y="3598863"/>
          <p14:tracePt t="65979" x="5894388" y="3598863"/>
          <p14:tracePt t="68594" x="5884863" y="3598863"/>
          <p14:tracePt t="68707" x="5875338" y="3598863"/>
          <p14:tracePt t="69225" x="5867400" y="3598863"/>
          <p14:tracePt t="69238" x="5867400" y="3589338"/>
          <p14:tracePt t="69251" x="5867400" y="3581400"/>
          <p14:tracePt t="69263" x="5867400" y="3562350"/>
          <p14:tracePt t="69276" x="5867400" y="3554413"/>
          <p14:tracePt t="69290" x="5867400" y="3527425"/>
          <p14:tracePt t="69307" x="5867400" y="3490913"/>
          <p14:tracePt t="69324" x="5867400" y="3429000"/>
          <p14:tracePt t="69340" x="5867400" y="3268663"/>
          <p14:tracePt t="69357" x="5867400" y="3187700"/>
          <p14:tracePt t="69374" x="5867400" y="3108325"/>
          <p14:tracePt t="69391" x="5875338" y="3000375"/>
          <p14:tracePt t="69408" x="5884863" y="2938463"/>
          <p14:tracePt t="69424" x="5884863" y="2884488"/>
          <p14:tracePt t="69441" x="5884863" y="2822575"/>
          <p14:tracePt t="69458" x="5884863" y="2795588"/>
          <p14:tracePt t="69475" x="5884863" y="2759075"/>
          <p14:tracePt t="69491" x="5830888" y="2670175"/>
          <p14:tracePt t="69508" x="5786438" y="2598738"/>
          <p14:tracePt t="69525" x="5715000" y="2536825"/>
          <p14:tracePt t="69542" x="5518150" y="2401888"/>
          <p14:tracePt t="69558" x="5330825" y="2322513"/>
          <p14:tracePt t="69575" x="5081588" y="2251075"/>
          <p14:tracePt t="69592" x="4616450" y="2133600"/>
          <p14:tracePt t="69609" x="4357688" y="2089150"/>
          <p14:tracePt t="69625" x="4116388" y="2044700"/>
          <p14:tracePt t="69642" x="3482975" y="2000250"/>
          <p14:tracePt t="69659" x="3179763" y="1982788"/>
          <p14:tracePt t="69676" x="2874963" y="1982788"/>
          <p14:tracePt t="69693" x="2517775" y="1982788"/>
          <p14:tracePt t="69709" x="2401888" y="1982788"/>
          <p14:tracePt t="69726" x="2303463" y="2000250"/>
          <p14:tracePt t="69743" x="2205038" y="2009775"/>
          <p14:tracePt t="69759" x="2187575" y="2009775"/>
          <p14:tracePt t="69776" x="2179638" y="2017713"/>
          <p14:tracePt t="69793" x="2170113" y="2027238"/>
          <p14:tracePt t="69809" x="2160588" y="2027238"/>
          <p14:tracePt t="69826" x="2152650" y="2036763"/>
          <p14:tracePt t="69857" x="2143125" y="2036763"/>
          <p14:tracePt t="69882" x="2143125" y="2044700"/>
          <p14:tracePt t="70097" x="2143125" y="2054225"/>
          <p14:tracePt t="70109" x="2152650" y="2054225"/>
          <p14:tracePt t="70122" x="2170113" y="2071688"/>
          <p14:tracePt t="70134" x="2197100" y="2081213"/>
          <p14:tracePt t="70147" x="2241550" y="2143125"/>
          <p14:tracePt t="70161" x="2322513" y="2224088"/>
          <p14:tracePt t="70178" x="2401888" y="2312988"/>
          <p14:tracePt t="70195" x="2465388" y="2401888"/>
          <p14:tracePt t="70212" x="2571750" y="2562225"/>
          <p14:tracePt t="70228" x="2598738" y="2608263"/>
          <p14:tracePt t="70245" x="2616200" y="2625725"/>
          <p14:tracePt t="70262" x="2633663" y="2660650"/>
          <p14:tracePt t="70279" x="2643188" y="2660650"/>
          <p14:tracePt t="70299" x="2652713" y="2670175"/>
          <p14:tracePt t="70374" x="2660650" y="2679700"/>
          <p14:tracePt t="73140" x="2660650" y="2670175"/>
          <p14:tracePt t="73153" x="2643188" y="2633663"/>
          <p14:tracePt t="73166" x="2616200" y="2581275"/>
          <p14:tracePt t="73178" x="2544763" y="2509838"/>
          <p14:tracePt t="73194" x="2438400" y="2428875"/>
          <p14:tracePt t="73211" x="2214563" y="2276475"/>
          <p14:tracePt t="73227" x="1812925" y="2081213"/>
          <p14:tracePt t="73244" x="615950" y="1697038"/>
          <p14:tracePt t="73261" x="0" y="15446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17</a:t>
            </a:fld>
            <a:endParaRPr lang="ar-SA"/>
          </a:p>
        </p:txBody>
      </p:sp>
      <p:sp>
        <p:nvSpPr>
          <p:cNvPr id="9" name="TextBox 3"/>
          <p:cNvSpPr txBox="1"/>
          <p:nvPr/>
        </p:nvSpPr>
        <p:spPr>
          <a:xfrm>
            <a:off x="347192" y="476672"/>
            <a:ext cx="811324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Mathematical modeling:</a:t>
            </a:r>
            <a:endParaRPr lang="ar-S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Consist of Equation and Function .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Equation such as</a:t>
            </a:r>
          </a:p>
          <a:p>
            <a:pPr marL="514350" indent="-514350" algn="l" rtl="0"/>
            <a:endParaRPr lang="ar-IQ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3158759" y="1602424"/>
            <a:ext cx="4208052" cy="587441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108000" bIns="108000" rtlCol="1" anchor="ctr">
            <a:spAutoFit/>
          </a:bodyPr>
          <a:lstStyle/>
          <a:p>
            <a:pPr algn="l" rtl="0"/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QA (t) =QA1 (t) + QM (t)</a:t>
            </a:r>
            <a:endParaRPr lang="ar-IQ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296031" y="2348880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Where QA(t) flow through aortic valve</a:t>
            </a:r>
          </a:p>
          <a:p>
            <a:pPr indent="625475"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QA1(t) initial flow through aortic valve</a:t>
            </a:r>
          </a:p>
          <a:p>
            <a:pPr indent="715963"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QM(t) initial flow through pulmonary valve</a:t>
            </a:r>
            <a:endParaRPr lang="ar-IQ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55576" y="3890665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Newton second law { F = ma } 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Where : F : is the force 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 : is the mass  , a : is acceleration 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EA4B-54E7-4840-87EF-5CA7C1C80D3A}" type="datetime1">
              <a:rPr lang="en-US" smtClean="0"/>
              <a:t>1/6/2022</a:t>
            </a:fld>
            <a:endParaRPr lang="ar-SA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0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6940"/>
    </mc:Choice>
    <mc:Fallback xmlns="">
      <p:transition advTm="10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1299" x="4768850" y="3822700"/>
          <p14:tracePt t="1316" x="4751388" y="3803650"/>
          <p14:tracePt t="1333" x="4660900" y="3687763"/>
          <p14:tracePt t="1349" x="4581525" y="3598863"/>
          <p14:tracePt t="1366" x="4473575" y="3490913"/>
          <p14:tracePt t="1383" x="4276725" y="3295650"/>
          <p14:tracePt t="1400" x="4197350" y="3224213"/>
          <p14:tracePt t="1416" x="4108450" y="3152775"/>
          <p14:tracePt t="1433" x="3911600" y="3009900"/>
          <p14:tracePt t="1450" x="3830638" y="2946400"/>
          <p14:tracePt t="1467" x="3776663" y="2911475"/>
          <p14:tracePt t="1483" x="3724275" y="2874963"/>
          <p14:tracePt t="1500" x="3705225" y="2867025"/>
          <p14:tracePt t="1517" x="3687763" y="2847975"/>
          <p14:tracePt t="1534" x="3633788" y="2822575"/>
          <p14:tracePt t="1550" x="3616325" y="2813050"/>
          <p14:tracePt t="1567" x="3589338" y="2795588"/>
          <p14:tracePt t="1584" x="3536950" y="2768600"/>
          <p14:tracePt t="1601" x="3517900" y="2759075"/>
          <p14:tracePt t="1617" x="3500438" y="2751138"/>
          <p14:tracePt t="1634" x="3473450" y="2741613"/>
          <p14:tracePt t="1651" x="3465513" y="2732088"/>
          <p14:tracePt t="1668" x="3455988" y="2724150"/>
          <p14:tracePt t="1685" x="3429000" y="2714625"/>
          <p14:tracePt t="1701" x="3419475" y="2705100"/>
          <p14:tracePt t="1718" x="3411538" y="2705100"/>
          <p14:tracePt t="1735" x="3402013" y="2697163"/>
          <p14:tracePt t="1751" x="3394075" y="2687638"/>
          <p14:tracePt t="2573" x="3375025" y="2670175"/>
          <p14:tracePt t="2589" x="3348038" y="2652713"/>
          <p14:tracePt t="2606" x="3259138" y="2544763"/>
          <p14:tracePt t="2622" x="3170238" y="2455863"/>
          <p14:tracePt t="2639" x="3054350" y="2347913"/>
          <p14:tracePt t="2656" x="2946400" y="2241550"/>
          <p14:tracePt t="2673" x="2803525" y="2108200"/>
          <p14:tracePt t="2690" x="2776538" y="2071688"/>
          <p14:tracePt t="2706" x="2741613" y="2027238"/>
          <p14:tracePt t="2723" x="2697163" y="1990725"/>
          <p14:tracePt t="2740" x="2687638" y="1973263"/>
          <p14:tracePt t="2757" x="2670175" y="1965325"/>
          <p14:tracePt t="2773" x="2633663" y="1938338"/>
          <p14:tracePt t="2790" x="2616200" y="1928813"/>
          <p14:tracePt t="2807" x="2608263" y="1911350"/>
          <p14:tracePt t="2824" x="2581275" y="1893888"/>
          <p14:tracePt t="2857" x="2571750" y="1884363"/>
          <p14:tracePt t="2874" x="2571750" y="1874838"/>
          <p14:tracePt t="2891" x="2562225" y="1874838"/>
          <p14:tracePt t="2924" x="2554288" y="1866900"/>
          <p14:tracePt t="2941" x="2544763" y="1857375"/>
          <p14:tracePt t="2958" x="2536825" y="1857375"/>
          <p14:tracePt t="2974" x="2509838" y="1830388"/>
          <p14:tracePt t="2991" x="2490788" y="1822450"/>
          <p14:tracePt t="3008" x="2465388" y="1803400"/>
          <p14:tracePt t="3025" x="2374900" y="1776413"/>
          <p14:tracePt t="3041" x="2330450" y="1758950"/>
          <p14:tracePt t="3058" x="2276475" y="1741488"/>
          <p14:tracePt t="3075" x="2197100" y="1724025"/>
          <p14:tracePt t="3092" x="2160588" y="1704975"/>
          <p14:tracePt t="3108" x="2133600" y="1697038"/>
          <p14:tracePt t="3125" x="2108200" y="1687513"/>
          <p14:tracePt t="3149" x="2108200" y="1679575"/>
          <p14:tracePt t="3162" x="2098675" y="1679575"/>
          <p14:tracePt t="3275" x="2125663" y="1679575"/>
          <p14:tracePt t="3288" x="2170113" y="1679575"/>
          <p14:tracePt t="3301" x="2241550" y="1679575"/>
          <p14:tracePt t="3313" x="2366963" y="1679575"/>
          <p14:tracePt t="3326" x="2500313" y="1697038"/>
          <p14:tracePt t="3342" x="2608263" y="1714500"/>
          <p14:tracePt t="3360" x="2705100" y="1731963"/>
          <p14:tracePt t="3377" x="2867025" y="1795463"/>
          <p14:tracePt t="3393" x="2928938" y="1822450"/>
          <p14:tracePt t="3410" x="2982913" y="1839913"/>
          <p14:tracePt t="3427" x="3054350" y="1866900"/>
          <p14:tracePt t="3443" x="3071813" y="1884363"/>
          <p14:tracePt t="3460" x="3089275" y="1893888"/>
          <p14:tracePt t="3477" x="3125788" y="1911350"/>
          <p14:tracePt t="3494" x="3133725" y="1911350"/>
          <p14:tracePt t="3510" x="3152775" y="1919288"/>
          <p14:tracePt t="3527" x="3160713" y="1928813"/>
          <p14:tracePt t="3544" x="3170238" y="1938338"/>
          <p14:tracePt t="3561" x="3187700" y="1938338"/>
          <p14:tracePt t="3577" x="3187700" y="1946275"/>
          <p14:tracePt t="3594" x="3197225" y="1946275"/>
          <p14:tracePt t="3611" x="3205163" y="1946275"/>
          <p14:tracePt t="3654" x="3214688" y="1946275"/>
          <p14:tracePt t="3680" x="3224213" y="1946275"/>
          <p14:tracePt t="3755" x="3232150" y="1946275"/>
          <p14:tracePt t="3781" x="3251200" y="1946275"/>
          <p14:tracePt t="3793" x="3268663" y="1946275"/>
          <p14:tracePt t="3806" x="3276600" y="1946275"/>
          <p14:tracePt t="3818" x="3313113" y="1928813"/>
          <p14:tracePt t="3831" x="3330575" y="1919288"/>
          <p14:tracePt t="3845" x="3348038" y="1911350"/>
          <p14:tracePt t="3862" x="3367088" y="1893888"/>
          <p14:tracePt t="3879" x="3394075" y="1866900"/>
          <p14:tracePt t="3896" x="3429000" y="1839913"/>
          <p14:tracePt t="3913" x="3446463" y="1822450"/>
          <p14:tracePt t="3929" x="3455988" y="1812925"/>
          <p14:tracePt t="3946" x="3482975" y="1795463"/>
          <p14:tracePt t="3963" x="3500438" y="1785938"/>
          <p14:tracePt t="3980" x="3509963" y="1776413"/>
          <p14:tracePt t="3996" x="3527425" y="1758950"/>
          <p14:tracePt t="4013" x="3536950" y="1758950"/>
          <p14:tracePt t="4030" x="3544888" y="1758950"/>
          <p14:tracePt t="4047" x="3554413" y="1751013"/>
          <p14:tracePt t="4063" x="3562350" y="1751013"/>
          <p14:tracePt t="4083" x="3562350" y="1741488"/>
          <p14:tracePt t="4108" x="3571875" y="1741488"/>
          <p14:tracePt t="5473" x="3571875" y="1731963"/>
          <p14:tracePt t="5498" x="3571875" y="1724025"/>
          <p14:tracePt t="5511" x="3571875" y="1697038"/>
          <p14:tracePt t="5523" x="3562350" y="1697038"/>
          <p14:tracePt t="5536" x="3554413" y="1679575"/>
          <p14:tracePt t="5548" x="3544888" y="1660525"/>
          <p14:tracePt t="5561" x="3536950" y="1643063"/>
          <p14:tracePt t="5574" x="3527425" y="1625600"/>
          <p14:tracePt t="5588" x="3509963" y="1598613"/>
          <p14:tracePt t="5604" x="3500438" y="1589088"/>
          <p14:tracePt t="5621" x="3500438" y="1571625"/>
          <p14:tracePt t="5638" x="3473450" y="1544638"/>
          <p14:tracePt t="5655" x="3473450" y="1536700"/>
          <p14:tracePt t="5675" x="3465513" y="1527175"/>
          <p14:tracePt t="5700" x="3465513" y="1517650"/>
          <p14:tracePt t="5713" x="3455988" y="1509713"/>
          <p14:tracePt t="5738" x="3446463" y="1509713"/>
          <p14:tracePt t="5751" x="3446463" y="1500188"/>
          <p14:tracePt t="6003" x="3438525" y="1500188"/>
          <p14:tracePt t="6079" x="3429000" y="1500188"/>
          <p14:tracePt t="6105" x="3411538" y="1500188"/>
          <p14:tracePt t="6117" x="3394075" y="1509713"/>
          <p14:tracePt t="6130" x="3384550" y="1517650"/>
          <p14:tracePt t="6143" x="3367088" y="1527175"/>
          <p14:tracePt t="6158" x="3357563" y="1536700"/>
          <p14:tracePt t="6174" x="3330575" y="1544638"/>
          <p14:tracePt t="6193" x="3322638" y="1554163"/>
          <p14:tracePt t="6218" x="3313113" y="1562100"/>
          <p14:tracePt t="7026" x="3303588" y="1562100"/>
          <p14:tracePt t="7064" x="3295650" y="1562100"/>
          <p14:tracePt t="7077" x="3286125" y="1562100"/>
          <p14:tracePt t="7091" x="3251200" y="1562100"/>
          <p14:tracePt t="7103" x="3179763" y="1562100"/>
          <p14:tracePt t="7115" x="3009900" y="1562100"/>
          <p14:tracePt t="7129" x="2724150" y="1589088"/>
          <p14:tracePt t="7146" x="2446338" y="1616075"/>
          <p14:tracePt t="7163" x="2259013" y="1633538"/>
          <p14:tracePt t="7180" x="2036763" y="1660525"/>
          <p14:tracePt t="7196" x="1965325" y="1670050"/>
          <p14:tracePt t="7213" x="1893888" y="1679575"/>
          <p14:tracePt t="7230" x="1776413" y="1697038"/>
          <p14:tracePt t="7247" x="1714500" y="1697038"/>
          <p14:tracePt t="7263" x="1652588" y="1704975"/>
          <p14:tracePt t="7280" x="1509713" y="1731963"/>
          <p14:tracePt t="7297" x="1446213" y="1741488"/>
          <p14:tracePt t="7314" x="1401763" y="1758950"/>
          <p14:tracePt t="7330" x="1330325" y="1776413"/>
          <p14:tracePt t="7347" x="1303338" y="1776413"/>
          <p14:tracePt t="7364" x="1285875" y="1785938"/>
          <p14:tracePt t="7381" x="1223963" y="1795463"/>
          <p14:tracePt t="7397" x="1204913" y="1795463"/>
          <p14:tracePt t="7414" x="1179513" y="1803400"/>
          <p14:tracePt t="7431" x="1133475" y="1812925"/>
          <p14:tracePt t="7448" x="1116013" y="1822450"/>
          <p14:tracePt t="7469" x="1108075" y="1822450"/>
          <p14:tracePt t="7507" x="1098550" y="1822450"/>
          <p14:tracePt t="7974" x="1108075" y="1822450"/>
          <p14:tracePt t="7987" x="1125538" y="1822450"/>
          <p14:tracePt t="7999" x="1152525" y="1822450"/>
          <p14:tracePt t="8011" x="1179513" y="1822450"/>
          <p14:tracePt t="8024" x="1223963" y="1822450"/>
          <p14:tracePt t="8037" x="1276350" y="1822450"/>
          <p14:tracePt t="8051" x="1312863" y="1830388"/>
          <p14:tracePt t="8067" x="1366838" y="1830388"/>
          <p14:tracePt t="8084" x="1438275" y="1830388"/>
          <p14:tracePt t="8101" x="1608138" y="1830388"/>
          <p14:tracePt t="8117" x="1704975" y="1830388"/>
          <p14:tracePt t="8134" x="1812925" y="1830388"/>
          <p14:tracePt t="8151" x="2000250" y="1847850"/>
          <p14:tracePt t="8168" x="2098675" y="1857375"/>
          <p14:tracePt t="8185" x="2170113" y="1866900"/>
          <p14:tracePt t="8202" x="2322513" y="1884363"/>
          <p14:tracePt t="8218" x="2411413" y="1911350"/>
          <p14:tracePt t="8235" x="2509838" y="1919288"/>
          <p14:tracePt t="8252" x="2660650" y="1946275"/>
          <p14:tracePt t="8269" x="2724150" y="1955800"/>
          <p14:tracePt t="8285" x="2786063" y="1973263"/>
          <p14:tracePt t="8302" x="2938463" y="2017713"/>
          <p14:tracePt t="8319" x="3027363" y="2054225"/>
          <p14:tracePt t="8336" x="3116263" y="2081213"/>
          <p14:tracePt t="8352" x="3251200" y="2143125"/>
          <p14:tracePt t="8369" x="3286125" y="2160588"/>
          <p14:tracePt t="8386" x="3322638" y="2187575"/>
          <p14:tracePt t="8403" x="3375025" y="2205038"/>
          <p14:tracePt t="8419" x="3402013" y="2224088"/>
          <p14:tracePt t="8436" x="3419475" y="2232025"/>
          <p14:tracePt t="8453" x="3429000" y="2241550"/>
          <p14:tracePt t="8469" x="3455988" y="2251075"/>
          <p14:tracePt t="8486" x="3465513" y="2259013"/>
          <p14:tracePt t="8503" x="3490913" y="2268538"/>
          <p14:tracePt t="8520" x="3509963" y="2276475"/>
          <p14:tracePt t="8537" x="3509963" y="2286000"/>
          <p14:tracePt t="8553" x="3517900" y="2286000"/>
          <p14:tracePt t="8570" x="3536950" y="2286000"/>
          <p14:tracePt t="8587" x="3536950" y="2295525"/>
          <p14:tracePt t="8605" x="3544888" y="2295525"/>
          <p14:tracePt t="8643" x="3554413" y="2295525"/>
          <p14:tracePt t="9312" x="3554413" y="2286000"/>
          <p14:tracePt t="9324" x="3554413" y="2276475"/>
          <p14:tracePt t="9349" x="3554413" y="2268538"/>
          <p14:tracePt t="9387" x="3554413" y="2259013"/>
          <p14:tracePt t="9451" x="3554413" y="2251075"/>
          <p14:tracePt t="9489" x="3554413" y="2241550"/>
          <p14:tracePt t="9552" x="3554413" y="2232025"/>
          <p14:tracePt t="9577" x="3554413" y="2224088"/>
          <p14:tracePt t="9590" x="3554413" y="2214563"/>
          <p14:tracePt t="9653" x="3554413" y="2205038"/>
          <p14:tracePt t="9678" x="3554413" y="2197100"/>
          <p14:tracePt t="9741" x="3554413" y="2187575"/>
          <p14:tracePt t="9856" x="3554413" y="2179638"/>
          <p14:tracePt t="9981" x="3554413" y="2170113"/>
          <p14:tracePt t="10083" x="3554413" y="2160588"/>
          <p14:tracePt t="10157" x="3562350" y="2160588"/>
          <p14:tracePt t="10435" x="3571875" y="2160588"/>
          <p14:tracePt t="10486" x="3581400" y="2160588"/>
          <p14:tracePt t="10511" x="3589338" y="2160588"/>
          <p14:tracePt t="10525" x="3598863" y="2160588"/>
          <p14:tracePt t="10537" x="3608388" y="2160588"/>
          <p14:tracePt t="10549" x="3633788" y="2160588"/>
          <p14:tracePt t="10564" x="3643313" y="2160588"/>
          <p14:tracePt t="10581" x="3660775" y="2160588"/>
          <p14:tracePt t="10597" x="3670300" y="2160588"/>
          <p14:tracePt t="10614" x="3705225" y="2160588"/>
          <p14:tracePt t="10631" x="3714750" y="2160588"/>
          <p14:tracePt t="10648" x="3724275" y="2160588"/>
          <p14:tracePt t="10664" x="3732213" y="2160588"/>
          <p14:tracePt t="10681" x="3741738" y="2160588"/>
          <p14:tracePt t="10713" x="3751263" y="2160588"/>
          <p14:tracePt t="11370" x="3759200" y="2160588"/>
          <p14:tracePt t="11408" x="3768725" y="2160588"/>
          <p14:tracePt t="11420" x="3768725" y="2152650"/>
          <p14:tracePt t="11471" x="3776663" y="2143125"/>
          <p14:tracePt t="11509" x="3786188" y="2143125"/>
          <p14:tracePt t="11560" x="3786188" y="2133600"/>
          <p14:tracePt t="11572" x="3795713" y="2133600"/>
          <p14:tracePt t="11610" x="3803650" y="2133600"/>
          <p14:tracePt t="11862" x="3813175" y="2133600"/>
          <p14:tracePt t="13227" x="3822700" y="2133600"/>
          <p14:tracePt t="13264" x="3830638" y="2133600"/>
          <p14:tracePt t="13289" x="3848100" y="2133600"/>
          <p14:tracePt t="13302" x="3857625" y="2133600"/>
          <p14:tracePt t="13315" x="3884613" y="2133600"/>
          <p14:tracePt t="13327" x="3902075" y="2133600"/>
          <p14:tracePt t="13340" x="3919538" y="2133600"/>
          <p14:tracePt t="13353" x="3938588" y="2133600"/>
          <p14:tracePt t="13365" x="3956050" y="2133600"/>
          <p14:tracePt t="13378" x="3973513" y="2133600"/>
          <p14:tracePt t="13395" x="3983038" y="2133600"/>
          <p14:tracePt t="13412" x="3990975" y="2133600"/>
          <p14:tracePt t="13429" x="4000500" y="2133600"/>
          <p14:tracePt t="13445" x="4017963" y="2133600"/>
          <p14:tracePt t="13466" x="4027488" y="2133600"/>
          <p14:tracePt t="13479" x="4044950" y="2133600"/>
          <p14:tracePt t="13504" x="4054475" y="2133600"/>
          <p14:tracePt t="13516" x="4062413" y="2133600"/>
          <p14:tracePt t="13681" x="4071938" y="2133600"/>
          <p14:tracePt t="13706" x="4081463" y="2133600"/>
          <p14:tracePt t="13731" x="4089400" y="2133600"/>
          <p14:tracePt t="13744" x="4098925" y="2133600"/>
          <p14:tracePt t="13769" x="4108450" y="2133600"/>
          <p14:tracePt t="13795" x="4116388" y="2133600"/>
          <p14:tracePt t="13807" x="4125913" y="2133600"/>
          <p14:tracePt t="13870" x="4133850" y="2133600"/>
          <p14:tracePt t="13984" x="4143375" y="2133600"/>
          <p14:tracePt t="14022" x="4152900" y="2133600"/>
          <p14:tracePt t="14047" x="4160838" y="2133600"/>
          <p14:tracePt t="14072" x="4170363" y="2133600"/>
          <p14:tracePt t="14098" x="4179888" y="2133600"/>
          <p14:tracePt t="14110" x="4187825" y="2133600"/>
          <p14:tracePt t="14136" x="4197350" y="2133600"/>
          <p14:tracePt t="14148" x="4205288" y="2133600"/>
          <p14:tracePt t="14161" x="4214813" y="2133600"/>
          <p14:tracePt t="14173" x="4224338" y="2133600"/>
          <p14:tracePt t="14186" x="4232275" y="2133600"/>
          <p14:tracePt t="14199" x="4241800" y="2133600"/>
          <p14:tracePt t="14216" x="4251325" y="2133600"/>
          <p14:tracePt t="14233" x="4259263" y="2133600"/>
          <p14:tracePt t="14250" x="4295775" y="2133600"/>
          <p14:tracePt t="14267" x="4303713" y="2133600"/>
          <p14:tracePt t="14283" x="4322763" y="2133600"/>
          <p14:tracePt t="14300" x="4348163" y="2133600"/>
          <p14:tracePt t="14325" x="4357688" y="2133600"/>
          <p14:tracePt t="14337" x="4367213" y="2133600"/>
          <p14:tracePt t="14363" x="4375150" y="2133600"/>
          <p14:tracePt t="14388" x="4384675" y="2133600"/>
          <p14:tracePt t="14413" x="4402138" y="2133600"/>
          <p14:tracePt t="14426" x="4411663" y="2133600"/>
          <p14:tracePt t="14439" x="4419600" y="2133600"/>
          <p14:tracePt t="14451" x="4429125" y="2133600"/>
          <p14:tracePt t="14467" x="4438650" y="2133600"/>
          <p14:tracePt t="14484" x="4456113" y="2133600"/>
          <p14:tracePt t="14501" x="4465638" y="2143125"/>
          <p14:tracePt t="14518" x="4473575" y="2143125"/>
          <p14:tracePt t="14539" x="4483100" y="2143125"/>
          <p14:tracePt t="14590" x="4491038" y="2143125"/>
          <p14:tracePt t="15045" x="4500563" y="2143125"/>
          <p14:tracePt t="15057" x="4510088" y="2143125"/>
          <p14:tracePt t="15069" x="4518025" y="2143125"/>
          <p14:tracePt t="15082" x="4537075" y="2143125"/>
          <p14:tracePt t="15095" x="4562475" y="2143125"/>
          <p14:tracePt t="15107" x="4608513" y="2143125"/>
          <p14:tracePt t="15120" x="4660900" y="2143125"/>
          <p14:tracePt t="15137" x="4724400" y="2143125"/>
          <p14:tracePt t="15154" x="4759325" y="2143125"/>
          <p14:tracePt t="15171" x="4830763" y="2143125"/>
          <p14:tracePt t="15188" x="4857750" y="2143125"/>
          <p14:tracePt t="15205" x="4875213" y="2143125"/>
          <p14:tracePt t="15221" x="4894263" y="2143125"/>
          <p14:tracePt t="15238" x="4902200" y="2143125"/>
          <p14:tracePt t="15255" x="4911725" y="2143125"/>
          <p14:tracePt t="15272" x="4929188" y="2143125"/>
          <p14:tracePt t="15288" x="4946650" y="2143125"/>
          <p14:tracePt t="15305" x="4956175" y="2143125"/>
          <p14:tracePt t="15322" x="5000625" y="2143125"/>
          <p14:tracePt t="15339" x="5010150" y="2143125"/>
          <p14:tracePt t="15355" x="5018088" y="2143125"/>
          <p14:tracePt t="15372" x="5037138" y="2143125"/>
          <p14:tracePt t="15389" x="5045075" y="2143125"/>
          <p14:tracePt t="15411" x="5054600" y="2143125"/>
          <p14:tracePt t="15423" x="5062538" y="2143125"/>
          <p14:tracePt t="15449" x="5072063" y="2143125"/>
          <p14:tracePt t="15474" x="5089525" y="2143125"/>
          <p14:tracePt t="15499" x="5099050" y="2143125"/>
          <p14:tracePt t="15524" x="5108575" y="2143125"/>
          <p14:tracePt t="15537" x="5116513" y="2143125"/>
          <p14:tracePt t="15549" x="5126038" y="2143125"/>
          <p14:tracePt t="15562" x="5153025" y="2143125"/>
          <p14:tracePt t="15575" x="5170488" y="2143125"/>
          <p14:tracePt t="15590" x="5187950" y="2152650"/>
          <p14:tracePt t="15607" x="5197475" y="2152650"/>
          <p14:tracePt t="15623" x="5224463" y="2152650"/>
          <p14:tracePt t="15640" x="5232400" y="2152650"/>
          <p14:tracePt t="15663" x="5241925" y="2152650"/>
          <p14:tracePt t="15676" x="5251450" y="2152650"/>
          <p14:tracePt t="16572" x="5259388" y="2152650"/>
          <p14:tracePt t="16598" x="5268913" y="2152650"/>
          <p14:tracePt t="16623" x="5276850" y="2152650"/>
          <p14:tracePt t="16636" x="5286375" y="2152650"/>
          <p14:tracePt t="16661" x="5295900" y="2152650"/>
          <p14:tracePt t="16674" x="5313363" y="2152650"/>
          <p14:tracePt t="16686" x="5322888" y="2152650"/>
          <p14:tracePt t="16699" x="5330825" y="2152650"/>
          <p14:tracePt t="16712" x="5340350" y="2152650"/>
          <p14:tracePt t="16729" x="5348288" y="2152650"/>
          <p14:tracePt t="16746" x="5357813" y="2152650"/>
          <p14:tracePt t="16763" x="5375275" y="2152650"/>
          <p14:tracePt t="16780" x="5384800" y="2152650"/>
          <p14:tracePt t="16799" x="5402263" y="2152650"/>
          <p14:tracePt t="16813" x="5411788" y="2152650"/>
          <p14:tracePt t="16830" x="5419725" y="2152650"/>
          <p14:tracePt t="16850" x="5429250" y="2152650"/>
          <p14:tracePt t="16875" x="5438775" y="2152650"/>
          <p14:tracePt t="17091" x="5438775" y="2143125"/>
          <p14:tracePt t="17469" x="5446713" y="2143125"/>
          <p14:tracePt t="17482" x="5456238" y="2143125"/>
          <p14:tracePt t="17507" x="5465763" y="2143125"/>
          <p14:tracePt t="17519" x="5483225" y="2143125"/>
          <p14:tracePt t="17532" x="5500688" y="2143125"/>
          <p14:tracePt t="17545" x="5527675" y="2143125"/>
          <p14:tracePt t="17557" x="5554663" y="2143125"/>
          <p14:tracePt t="17570" x="5572125" y="2143125"/>
          <p14:tracePt t="17584" x="5599113" y="2143125"/>
          <p14:tracePt t="17601" x="5634038" y="2152650"/>
          <p14:tracePt t="17617" x="5670550" y="2160588"/>
          <p14:tracePt t="17634" x="5715000" y="2170113"/>
          <p14:tracePt t="17651" x="5741988" y="2170113"/>
          <p14:tracePt t="17668" x="5768975" y="2170113"/>
          <p14:tracePt t="17684" x="5795963" y="2179638"/>
          <p14:tracePt t="17701" x="5813425" y="2179638"/>
          <p14:tracePt t="17718" x="5822950" y="2179638"/>
          <p14:tracePt t="17735" x="5848350" y="2187575"/>
          <p14:tracePt t="17751" x="5867400" y="2187575"/>
          <p14:tracePt t="17768" x="5875338" y="2187575"/>
          <p14:tracePt t="17784" x="5894388" y="2187575"/>
          <p14:tracePt t="17801" x="5902325" y="2187575"/>
          <p14:tracePt t="17835" x="5911850" y="2187575"/>
          <p14:tracePt t="17848" x="5911850" y="2197100"/>
          <p14:tracePt t="17898" x="5919788" y="2197100"/>
          <p14:tracePt t="17911" x="5929313" y="2197100"/>
          <p14:tracePt t="17924" x="5946775" y="2205038"/>
          <p14:tracePt t="17936" x="5956300" y="2205038"/>
          <p14:tracePt t="17952" x="5973763" y="2205038"/>
          <p14:tracePt t="17969" x="5983288" y="2214563"/>
          <p14:tracePt t="17987" x="6018213" y="2224088"/>
          <p14:tracePt t="18002" x="6045200" y="2224088"/>
          <p14:tracePt t="18019" x="6054725" y="2224088"/>
          <p14:tracePt t="18036" x="6081713" y="2232025"/>
          <p14:tracePt t="18053" x="6108700" y="2232025"/>
          <p14:tracePt t="18070" x="6116638" y="2232025"/>
          <p14:tracePt t="18087" x="6126163" y="2232025"/>
          <p14:tracePt t="18103" x="6134100" y="2232025"/>
          <p14:tracePt t="18151" x="6143625" y="2232025"/>
          <p14:tracePt t="19200" x="6153150" y="2232025"/>
          <p14:tracePt t="19224" x="6161088" y="2232025"/>
          <p14:tracePt t="19237" x="6170613" y="2232025"/>
          <p14:tracePt t="19250" x="6180138" y="2224088"/>
          <p14:tracePt t="19275" x="6188075" y="2224088"/>
          <p14:tracePt t="19288" x="6197600" y="2224088"/>
          <p14:tracePt t="19313" x="6205538" y="2224088"/>
          <p14:tracePt t="19338" x="6215063" y="2224088"/>
          <p14:tracePt t="19351" x="6224588" y="2224088"/>
          <p14:tracePt t="19375" x="6232525" y="2214563"/>
          <p14:tracePt t="19401" x="6242050" y="2214563"/>
          <p14:tracePt t="19426" x="6251575" y="2214563"/>
          <p14:tracePt t="19439" x="6259513" y="2214563"/>
          <p14:tracePt t="19451" x="6269038" y="2214563"/>
          <p14:tracePt t="19464" x="6276975" y="2214563"/>
          <p14:tracePt t="19477" x="6296025" y="2205038"/>
          <p14:tracePt t="19502" x="6303963" y="2197100"/>
          <p14:tracePt t="19591" x="6313488" y="2197100"/>
          <p14:tracePt t="19729" x="6323013" y="2197100"/>
          <p14:tracePt t="19742" x="6330950" y="2197100"/>
          <p14:tracePt t="19754" x="6330950" y="2187575"/>
          <p14:tracePt t="19767" x="6340475" y="2187575"/>
          <p14:tracePt t="19792" x="6348413" y="2187575"/>
          <p14:tracePt t="19805" x="6357938" y="2187575"/>
          <p14:tracePt t="19830" x="6367463" y="2187575"/>
          <p14:tracePt t="19944" x="6367463" y="2179638"/>
          <p14:tracePt t="20108" x="6375400" y="2179638"/>
          <p14:tracePt t="20133" x="6375400" y="2170113"/>
          <p14:tracePt t="22621" x="6357938" y="2170113"/>
          <p14:tracePt t="22633" x="6323013" y="2170113"/>
          <p14:tracePt t="22646" x="6224588" y="2170113"/>
          <p14:tracePt t="22658" x="5946775" y="2187575"/>
          <p14:tracePt t="22671" x="5394325" y="2224088"/>
          <p14:tracePt t="22684" x="4714875" y="2322513"/>
          <p14:tracePt t="22697" x="4089400" y="2393950"/>
          <p14:tracePt t="22710" x="3581400" y="2490788"/>
          <p14:tracePt t="22727" x="3089275" y="2581275"/>
          <p14:tracePt t="22744" x="2705100" y="2660650"/>
          <p14:tracePt t="22761" x="1919288" y="2813050"/>
          <p14:tracePt t="22777" x="1608138" y="2874963"/>
          <p14:tracePt t="22794" x="1366838" y="2919413"/>
          <p14:tracePt t="22811" x="1054100" y="2965450"/>
          <p14:tracePt t="22828" x="965200" y="2965450"/>
          <p14:tracePt t="22844" x="893763" y="2982913"/>
          <p14:tracePt t="22861" x="812800" y="2982913"/>
          <p14:tracePt t="22878" x="785813" y="2982913"/>
          <p14:tracePt t="22898" x="776288" y="2982913"/>
          <p14:tracePt t="22911" x="768350" y="2982913"/>
          <p14:tracePt t="22962" x="758825" y="2982913"/>
          <p14:tracePt t="23000" x="750888" y="2973388"/>
          <p14:tracePt t="23025" x="741363" y="2965450"/>
          <p14:tracePt t="23038" x="731838" y="2965450"/>
          <p14:tracePt t="23050" x="731838" y="2955925"/>
          <p14:tracePt t="23063" x="731838" y="2946400"/>
          <p14:tracePt t="23138" x="741363" y="2946400"/>
          <p14:tracePt t="23151" x="758825" y="2946400"/>
          <p14:tracePt t="23163" x="776288" y="2946400"/>
          <p14:tracePt t="23176" x="822325" y="2946400"/>
          <p14:tracePt t="23189" x="884238" y="2946400"/>
          <p14:tracePt t="23201" x="955675" y="2946400"/>
          <p14:tracePt t="23214" x="1036638" y="2938463"/>
          <p14:tracePt t="23230" x="1108075" y="2938463"/>
          <p14:tracePt t="23247" x="1187450" y="2938463"/>
          <p14:tracePt t="23263" x="1285875" y="2928938"/>
          <p14:tracePt t="23280" x="1465263" y="2928938"/>
          <p14:tracePt t="23297" x="1536700" y="2928938"/>
          <p14:tracePt t="23314" x="1598613" y="2928938"/>
          <p14:tracePt t="23330" x="1660525" y="2928938"/>
          <p14:tracePt t="23347" x="1679575" y="2919413"/>
          <p14:tracePt t="23364" x="1687513" y="2919413"/>
          <p14:tracePt t="23381" x="1704975" y="2911475"/>
          <p14:tracePt t="23403" x="1714500" y="2911475"/>
          <p14:tracePt t="23416" x="1724025" y="2911475"/>
          <p14:tracePt t="23466" x="1731963" y="2911475"/>
          <p14:tracePt t="23492" x="1741488" y="2901950"/>
          <p14:tracePt t="23504" x="1751013" y="2901950"/>
          <p14:tracePt t="23517" x="1768475" y="2901950"/>
          <p14:tracePt t="23530" x="1776413" y="2894013"/>
          <p14:tracePt t="23555" x="1795463" y="2894013"/>
          <p14:tracePt t="23568" x="1803400" y="2894013"/>
          <p14:tracePt t="23580" x="1812925" y="2894013"/>
          <p14:tracePt t="23593" x="1822450" y="2894013"/>
          <p14:tracePt t="23605" x="1839913" y="2884488"/>
          <p14:tracePt t="23618" x="1857375" y="2874963"/>
          <p14:tracePt t="23632" x="1874838" y="2874963"/>
          <p14:tracePt t="23649" x="1884363" y="2874963"/>
          <p14:tracePt t="23665" x="1901825" y="2867025"/>
          <p14:tracePt t="23682" x="1928813" y="2847975"/>
          <p14:tracePt t="23699" x="1946275" y="2847975"/>
          <p14:tracePt t="23719" x="1955800" y="2840038"/>
          <p14:tracePt t="23732" x="1973263" y="2840038"/>
          <p14:tracePt t="23749" x="1982788" y="2830513"/>
          <p14:tracePt t="23766" x="1990725" y="2830513"/>
          <p14:tracePt t="23783" x="2009775" y="2830513"/>
          <p14:tracePt t="23800" x="2017713" y="2830513"/>
          <p14:tracePt t="23816" x="2017713" y="2822575"/>
          <p14:tracePt t="23833" x="2036763" y="2822575"/>
          <p14:tracePt t="23858" x="2044700" y="2822575"/>
          <p14:tracePt t="23883" x="2054225" y="2822575"/>
          <p14:tracePt t="23895" x="2062163" y="2822575"/>
          <p14:tracePt t="23908" x="2081213" y="2813050"/>
          <p14:tracePt t="23920" x="2089150" y="2803525"/>
          <p14:tracePt t="23934" x="2098675" y="2803525"/>
          <p14:tracePt t="23950" x="2116138" y="2803525"/>
          <p14:tracePt t="23971" x="2125663" y="2803525"/>
          <p14:tracePt t="23984" x="2143125" y="2803525"/>
          <p14:tracePt t="24001" x="2160588" y="2803525"/>
          <p14:tracePt t="24017" x="2179638" y="2803525"/>
          <p14:tracePt t="24034" x="2232025" y="2795588"/>
          <p14:tracePt t="24051" x="2259013" y="2786063"/>
          <p14:tracePt t="24067" x="2303463" y="2786063"/>
          <p14:tracePt t="24084" x="2330450" y="2786063"/>
          <p14:tracePt t="24100" x="2393950" y="2786063"/>
          <p14:tracePt t="24118" x="2411413" y="2786063"/>
          <p14:tracePt t="24135" x="2428875" y="2786063"/>
          <p14:tracePt t="24151" x="2465388" y="2786063"/>
          <p14:tracePt t="24168" x="2473325" y="2786063"/>
          <p14:tracePt t="24185" x="2482850" y="2786063"/>
          <p14:tracePt t="24186" x="2500313" y="2786063"/>
          <p14:tracePt t="24202" x="2509838" y="2786063"/>
          <p14:tracePt t="24218" x="2517775" y="2786063"/>
          <p14:tracePt t="24236" x="2527300" y="2786063"/>
          <p14:tracePt t="24261" x="2536825" y="2786063"/>
          <p14:tracePt t="24274" x="2544763" y="2786063"/>
          <p14:tracePt t="24754" x="2562225" y="2786063"/>
          <p14:tracePt t="24766" x="2598738" y="2786063"/>
          <p14:tracePt t="24779" x="2697163" y="2786063"/>
          <p14:tracePt t="24791" x="2830513" y="2786063"/>
          <p14:tracePt t="24804" x="3000375" y="2786063"/>
          <p14:tracePt t="24821" x="3143250" y="2786063"/>
          <p14:tracePt t="24838" x="3268663" y="2795588"/>
          <p14:tracePt t="24854" x="3429000" y="2813050"/>
          <p14:tracePt t="24872" x="3509963" y="2830513"/>
          <p14:tracePt t="24888" x="3581400" y="2840038"/>
          <p14:tracePt t="24905" x="3776663" y="2857500"/>
          <p14:tracePt t="24921" x="3875088" y="2884488"/>
          <p14:tracePt t="24938" x="3983038" y="2894013"/>
          <p14:tracePt t="24954" x="4081463" y="2894013"/>
          <p14:tracePt t="24971" x="4268788" y="2901950"/>
          <p14:tracePt t="24988" x="4330700" y="2901950"/>
          <p14:tracePt t="25005" x="4394200" y="2901950"/>
          <p14:tracePt t="25021" x="4465638" y="2901950"/>
          <p14:tracePt t="25038" x="4491038" y="2901950"/>
          <p14:tracePt t="25055" x="4518025" y="2901950"/>
          <p14:tracePt t="25072" x="4562475" y="2901950"/>
          <p14:tracePt t="25088" x="4589463" y="2901950"/>
          <p14:tracePt t="25105" x="4608513" y="2901950"/>
          <p14:tracePt t="25122" x="4643438" y="2901950"/>
          <p14:tracePt t="25139" x="4660900" y="2901950"/>
          <p14:tracePt t="25155" x="4679950" y="2901950"/>
          <p14:tracePt t="25172" x="4705350" y="2894013"/>
          <p14:tracePt t="25195" x="4714875" y="2894013"/>
          <p14:tracePt t="25208" x="4714875" y="2884488"/>
          <p14:tracePt t="25222" x="4724400" y="2884488"/>
          <p14:tracePt t="25239" x="4732338" y="2884488"/>
          <p14:tracePt t="25256" x="4751388" y="2884488"/>
          <p14:tracePt t="25273" x="4759325" y="2874963"/>
          <p14:tracePt t="25289" x="4776788" y="2867025"/>
          <p14:tracePt t="25306" x="4795838" y="2857500"/>
          <p14:tracePt t="25323" x="4822825" y="2857500"/>
          <p14:tracePt t="25340" x="4848225" y="2847975"/>
          <p14:tracePt t="25357" x="4875213" y="2840038"/>
          <p14:tracePt t="25373" x="4919663" y="2830513"/>
          <p14:tracePt t="25390" x="4946650" y="2830513"/>
          <p14:tracePt t="25407" x="4973638" y="2822575"/>
          <p14:tracePt t="25424" x="5010150" y="2822575"/>
          <p14:tracePt t="25442" x="5018088" y="2822575"/>
          <p14:tracePt t="25458" x="5037138" y="2822575"/>
          <p14:tracePt t="25475" x="5054600" y="2813050"/>
          <p14:tracePt t="26055" x="5062538" y="2813050"/>
          <p14:tracePt t="26068" x="5081588" y="2813050"/>
          <p14:tracePt t="26079" x="5108575" y="2813050"/>
          <p14:tracePt t="26092" x="5133975" y="2813050"/>
          <p14:tracePt t="26105" x="5180013" y="2803525"/>
          <p14:tracePt t="26118" x="5214938" y="2803525"/>
          <p14:tracePt t="26130" x="5259388" y="2803525"/>
          <p14:tracePt t="26145" x="5286375" y="2803525"/>
          <p14:tracePt t="26162" x="5303838" y="2803525"/>
          <p14:tracePt t="26178" x="5322888" y="2803525"/>
          <p14:tracePt t="26195" x="5367338" y="2803525"/>
          <p14:tracePt t="26212" x="5394325" y="2803525"/>
          <p14:tracePt t="26229" x="5429250" y="2795588"/>
          <p14:tracePt t="26246" x="5473700" y="2786063"/>
          <p14:tracePt t="26262" x="5491163" y="2776538"/>
          <p14:tracePt t="26279" x="5510213" y="2776538"/>
          <p14:tracePt t="26296" x="5554663" y="2768600"/>
          <p14:tracePt t="26313" x="5562600" y="2768600"/>
          <p14:tracePt t="26329" x="5581650" y="2759075"/>
          <p14:tracePt t="26346" x="5599113" y="2759075"/>
          <p14:tracePt t="26370" x="5608638" y="2759075"/>
          <p14:tracePt t="26395" x="5608638" y="2751138"/>
          <p14:tracePt t="26408" x="5616575" y="2751138"/>
          <p14:tracePt t="27279" x="5599113" y="2751138"/>
          <p14:tracePt t="27291" x="5554663" y="2751138"/>
          <p14:tracePt t="27304" x="5419725" y="2751138"/>
          <p14:tracePt t="27318" x="5089525" y="2751138"/>
          <p14:tracePt t="27335" x="4572000" y="2751138"/>
          <p14:tracePt t="27351" x="4071938" y="2776538"/>
          <p14:tracePt t="27368" x="3402013" y="2874963"/>
          <p14:tracePt t="27385" x="3116263" y="2919413"/>
          <p14:tracePt t="27402" x="2822575" y="2965450"/>
          <p14:tracePt t="27418" x="2366963" y="3044825"/>
          <p14:tracePt t="27435" x="2205038" y="3071813"/>
          <p14:tracePt t="27452" x="2089150" y="3098800"/>
          <p14:tracePt t="27468" x="1919288" y="3125788"/>
          <p14:tracePt t="27485" x="1857375" y="3133725"/>
          <p14:tracePt t="27502" x="1803400" y="3143250"/>
          <p14:tracePt t="27519" x="1758950" y="3143250"/>
          <p14:tracePt t="27536" x="1751013" y="3143250"/>
          <p14:tracePt t="27552" x="1731963" y="3143250"/>
          <p14:tracePt t="27570" x="1724025" y="3143250"/>
          <p14:tracePt t="27620" x="1714500" y="3143250"/>
          <p14:tracePt t="27696" x="1704975" y="3143250"/>
          <p14:tracePt t="27734" x="1697038" y="3143250"/>
          <p14:tracePt t="27746" x="1687513" y="3143250"/>
          <p14:tracePt t="27759" x="1679575" y="3143250"/>
          <p14:tracePt t="27772" x="1670050" y="3143250"/>
          <p14:tracePt t="27787" x="1660525" y="3143250"/>
          <p14:tracePt t="27804" x="1652588" y="3143250"/>
          <p14:tracePt t="27820" x="1643063" y="3143250"/>
          <p14:tracePt t="27837" x="1616075" y="3143250"/>
          <p14:tracePt t="27854" x="1598613" y="3143250"/>
          <p14:tracePt t="27871" x="1581150" y="3143250"/>
          <p14:tracePt t="27887" x="1544638" y="3152775"/>
          <p14:tracePt t="27904" x="1536700" y="3160713"/>
          <p14:tracePt t="27921" x="1527175" y="3160713"/>
          <p14:tracePt t="27938" x="1517650" y="3160713"/>
          <p14:tracePt t="27961" x="1509713" y="3160713"/>
          <p14:tracePt t="28441" x="1517650" y="3160713"/>
          <p14:tracePt t="28466" x="1527175" y="3160713"/>
          <p14:tracePt t="28491" x="1536700" y="3160713"/>
          <p14:tracePt t="28504" x="1544638" y="3160713"/>
          <p14:tracePt t="28529" x="1554163" y="3160713"/>
          <p14:tracePt t="28554" x="1562100" y="3160713"/>
          <p14:tracePt t="28567" x="1571625" y="3160713"/>
          <p14:tracePt t="28592" x="1581150" y="3160713"/>
          <p14:tracePt t="28618" x="1598613" y="3160713"/>
          <p14:tracePt t="28643" x="1616075" y="3152775"/>
          <p14:tracePt t="28655" x="1625600" y="3152775"/>
          <p14:tracePt t="28668" x="1652588" y="3152775"/>
          <p14:tracePt t="28681" x="1679575" y="3143250"/>
          <p14:tracePt t="28693" x="1697038" y="3143250"/>
          <p14:tracePt t="28708" x="1704975" y="3143250"/>
          <p14:tracePt t="28725" x="1724025" y="3133725"/>
          <p14:tracePt t="28744" x="1741488" y="3133725"/>
          <p14:tracePt t="28782" x="1751013" y="3133725"/>
          <p14:tracePt t="29187" x="1758950" y="3133725"/>
          <p14:tracePt t="29211" x="1768475" y="3133725"/>
          <p14:tracePt t="29224" x="1776413" y="3133725"/>
          <p14:tracePt t="29236" x="1795463" y="3133725"/>
          <p14:tracePt t="29261" x="1812925" y="3133725"/>
          <p14:tracePt t="29274" x="1822450" y="3133725"/>
          <p14:tracePt t="29287" x="1830388" y="3133725"/>
          <p14:tracePt t="29299" x="1839913" y="3133725"/>
          <p14:tracePt t="29312" x="1847850" y="3133725"/>
          <p14:tracePt t="29337" x="1857375" y="3133725"/>
          <p14:tracePt t="29350" x="1866900" y="3133725"/>
          <p14:tracePt t="29363" x="1874838" y="3133725"/>
          <p14:tracePt t="29379" x="1884363" y="3133725"/>
          <p14:tracePt t="29395" x="1893888" y="3133725"/>
          <p14:tracePt t="29413" x="1911350" y="3133725"/>
          <p14:tracePt t="29438" x="1919288" y="3133725"/>
          <p14:tracePt t="29464" x="1928813" y="3133725"/>
          <p14:tracePt t="29488" x="1946275" y="3133725"/>
          <p14:tracePt t="29501" x="1955800" y="3133725"/>
          <p14:tracePt t="29514" x="1965325" y="3133725"/>
          <p14:tracePt t="29539" x="1973263" y="3133725"/>
          <p14:tracePt t="29564" x="1982788" y="3133725"/>
          <p14:tracePt t="29577" x="1990725" y="3133725"/>
          <p14:tracePt t="29640" x="2000250" y="3133725"/>
          <p14:tracePt t="29666" x="2017713" y="3133725"/>
          <p14:tracePt t="29691" x="2027238" y="3133725"/>
          <p14:tracePt t="29780" x="2036763" y="3133725"/>
          <p14:tracePt t="29792" x="2044700" y="3133725"/>
          <p14:tracePt t="29830" x="2054225" y="3133725"/>
          <p14:tracePt t="29880" x="2062163" y="3133725"/>
          <p14:tracePt t="29905" x="2071688" y="3133725"/>
          <p14:tracePt t="29931" x="2081213" y="3133725"/>
          <p14:tracePt t="29994" x="2089150" y="3133725"/>
          <p14:tracePt t="30095" x="2108200" y="3133725"/>
          <p14:tracePt t="30107" x="2116138" y="3133725"/>
          <p14:tracePt t="30120" x="2133600" y="3133725"/>
          <p14:tracePt t="30132" x="2152650" y="3133725"/>
          <p14:tracePt t="30148" x="2187575" y="3133725"/>
          <p14:tracePt t="30165" x="2232025" y="3133725"/>
          <p14:tracePt t="30183" x="2303463" y="3133725"/>
          <p14:tracePt t="30199" x="2339975" y="3133725"/>
          <p14:tracePt t="30216" x="2366963" y="3133725"/>
          <p14:tracePt t="30233" x="2446338" y="3133725"/>
          <p14:tracePt t="30250" x="2473325" y="3133725"/>
          <p14:tracePt t="30267" x="2509838" y="3133725"/>
          <p14:tracePt t="30284" x="2554288" y="3133725"/>
          <p14:tracePt t="30300" x="2571750" y="3133725"/>
          <p14:tracePt t="30317" x="2598738" y="3133725"/>
          <p14:tracePt t="30333" x="2616200" y="3133725"/>
          <p14:tracePt t="30350" x="2643188" y="3133725"/>
          <p14:tracePt t="30367" x="2660650" y="3133725"/>
          <p14:tracePt t="30384" x="2679700" y="3133725"/>
          <p14:tracePt t="30400" x="2741613" y="3133725"/>
          <p14:tracePt t="30417" x="2786063" y="3133725"/>
          <p14:tracePt t="30434" x="2822575" y="3133725"/>
          <p14:tracePt t="30451" x="2911475" y="3133725"/>
          <p14:tracePt t="30468" x="2946400" y="3133725"/>
          <p14:tracePt t="30484" x="2982913" y="3133725"/>
          <p14:tracePt t="30501" x="3089275" y="3152775"/>
          <p14:tracePt t="30518" x="3160713" y="3170238"/>
          <p14:tracePt t="30535" x="3241675" y="3179763"/>
          <p14:tracePt t="30551" x="3375025" y="3197225"/>
          <p14:tracePt t="30568" x="3419475" y="3214688"/>
          <p14:tracePt t="30585" x="3446463" y="3214688"/>
          <p14:tracePt t="30602" x="3465513" y="3224213"/>
          <p14:tracePt t="30625" x="3473450" y="3224213"/>
          <p14:tracePt t="30954" x="3490913" y="3224213"/>
          <p14:tracePt t="30966" x="3517900" y="3224213"/>
          <p14:tracePt t="30979" x="3562350" y="3214688"/>
          <p14:tracePt t="30991" x="3660775" y="3197225"/>
          <p14:tracePt t="31004" x="3786188" y="3197225"/>
          <p14:tracePt t="31020" x="3919538" y="3179763"/>
          <p14:tracePt t="31037" x="4054475" y="3170238"/>
          <p14:tracePt t="31054" x="4259263" y="3170238"/>
          <p14:tracePt t="31071" x="4367213" y="3170238"/>
          <p14:tracePt t="31087" x="4465638" y="3170238"/>
          <p14:tracePt t="31105" x="4616450" y="3170238"/>
          <p14:tracePt t="31121" x="4687888" y="3170238"/>
          <p14:tracePt t="31137" x="4759325" y="3170238"/>
          <p14:tracePt t="31154" x="4830763" y="3170238"/>
          <p14:tracePt t="31155" x="4902200" y="3170238"/>
          <p14:tracePt t="31171" x="4965700" y="3170238"/>
          <p14:tracePt t="31188" x="5027613" y="3170238"/>
          <p14:tracePt t="31204" x="5089525" y="3170238"/>
          <p14:tracePt t="31221" x="5214938" y="3170238"/>
          <p14:tracePt t="31238" x="5259388" y="3170238"/>
          <p14:tracePt t="31255" x="5313363" y="3170238"/>
          <p14:tracePt t="31272" x="5402263" y="3170238"/>
          <p14:tracePt t="31288" x="5446713" y="3170238"/>
          <p14:tracePt t="31305" x="5510213" y="3170238"/>
          <p14:tracePt t="31322" x="5626100" y="3170238"/>
          <p14:tracePt t="31338" x="5661025" y="3170238"/>
          <p14:tracePt t="31355" x="5697538" y="3170238"/>
          <p14:tracePt t="31372" x="5759450" y="3170238"/>
          <p14:tracePt t="31389" x="5786438" y="3170238"/>
          <p14:tracePt t="31406" x="5813425" y="3170238"/>
          <p14:tracePt t="31423" x="5840413" y="3170238"/>
          <p14:tracePt t="31439" x="5857875" y="3170238"/>
          <p14:tracePt t="31456" x="5884863" y="3170238"/>
          <p14:tracePt t="31473" x="5902325" y="3170238"/>
          <p14:tracePt t="31490" x="5919788" y="3170238"/>
          <p14:tracePt t="31506" x="5946775" y="3170238"/>
          <p14:tracePt t="31523" x="5965825" y="3170238"/>
          <p14:tracePt t="31540" x="5983288" y="3170238"/>
          <p14:tracePt t="31557" x="6010275" y="3170238"/>
          <p14:tracePt t="31573" x="6045200" y="3170238"/>
          <p14:tracePt t="31590" x="6054725" y="3170238"/>
          <p14:tracePt t="31607" x="6081713" y="3170238"/>
          <p14:tracePt t="31624" x="6108700" y="3170238"/>
          <p14:tracePt t="31640" x="6116638" y="3170238"/>
          <p14:tracePt t="31657" x="6134100" y="3170238"/>
          <p14:tracePt t="31674" x="6143625" y="3170238"/>
          <p14:tracePt t="31690" x="6153150" y="3170238"/>
          <p14:tracePt t="31707" x="6161088" y="3170238"/>
          <p14:tracePt t="31736" x="6170613" y="3170238"/>
          <p14:tracePt t="32204" x="6161088" y="3170238"/>
          <p14:tracePt t="32215" x="6143625" y="3170238"/>
          <p14:tracePt t="32228" x="6072188" y="3170238"/>
          <p14:tracePt t="32241" x="5919788" y="3170238"/>
          <p14:tracePt t="32253" x="5653088" y="3170238"/>
          <p14:tracePt t="32266" x="5348288" y="3170238"/>
          <p14:tracePt t="32278" x="4991100" y="3187700"/>
          <p14:tracePt t="32293" x="4660900" y="3224213"/>
          <p14:tracePt t="32310" x="4303713" y="3251200"/>
          <p14:tracePt t="32327" x="3946525" y="3322638"/>
          <p14:tracePt t="32344" x="3241675" y="3429000"/>
          <p14:tracePt t="32361" x="2955925" y="3473450"/>
          <p14:tracePt t="32378" x="2687638" y="3517900"/>
          <p14:tracePt t="32394" x="2179638" y="3625850"/>
          <p14:tracePt t="32411" x="1938338" y="3679825"/>
          <p14:tracePt t="32428" x="1724025" y="3724275"/>
          <p14:tracePt t="32445" x="1411288" y="3776663"/>
          <p14:tracePt t="32461" x="1312863" y="3786188"/>
          <p14:tracePt t="32478" x="1241425" y="3813175"/>
          <p14:tracePt t="32495" x="1125538" y="3830638"/>
          <p14:tracePt t="32512" x="1062038" y="3840163"/>
          <p14:tracePt t="32528" x="1009650" y="3840163"/>
          <p14:tracePt t="32545" x="919163" y="3840163"/>
          <p14:tracePt t="32562" x="893763" y="3840163"/>
          <p14:tracePt t="32579" x="866775" y="3840163"/>
          <p14:tracePt t="32595" x="839788" y="3840163"/>
          <p14:tracePt t="32612" x="830263" y="3840163"/>
          <p14:tracePt t="32629" x="822325" y="3840163"/>
          <p14:tracePt t="32646" x="812800" y="3840163"/>
          <p14:tracePt t="32662" x="803275" y="3840163"/>
          <p14:tracePt t="32679" x="795338" y="3840163"/>
          <p14:tracePt t="32708" x="785813" y="3840163"/>
          <p14:tracePt t="32796" x="785813" y="3830638"/>
          <p14:tracePt t="32809" x="785813" y="3822700"/>
          <p14:tracePt t="32859" x="785813" y="3813175"/>
          <p14:tracePt t="32872" x="803275" y="3813175"/>
          <p14:tracePt t="32885" x="822325" y="3813175"/>
          <p14:tracePt t="32897" x="847725" y="3813175"/>
          <p14:tracePt t="32913" x="874713" y="3803650"/>
          <p14:tracePt t="32930" x="928688" y="3795713"/>
          <p14:tracePt t="32947" x="955675" y="3786188"/>
          <p14:tracePt t="32948" x="1009650" y="3776663"/>
          <p14:tracePt t="32964" x="1036638" y="3759200"/>
          <p14:tracePt t="32981" x="1071563" y="3759200"/>
          <p14:tracePt t="32997" x="1116013" y="3759200"/>
          <p14:tracePt t="33014" x="1204913" y="3732213"/>
          <p14:tracePt t="33031" x="1250950" y="3724275"/>
          <p14:tracePt t="33048" x="1285875" y="3714750"/>
          <p14:tracePt t="33064" x="1374775" y="3687763"/>
          <p14:tracePt t="33081" x="1428750" y="3687763"/>
          <p14:tracePt t="33098" x="1455738" y="3679825"/>
          <p14:tracePt t="33115" x="1490663" y="3670300"/>
          <p14:tracePt t="33131" x="1500188" y="3660775"/>
          <p14:tracePt t="33148" x="1527175" y="3660775"/>
          <p14:tracePt t="33165" x="1562100" y="3652838"/>
          <p14:tracePt t="33182" x="1589088" y="3652838"/>
          <p14:tracePt t="33198" x="1616075" y="3643313"/>
          <p14:tracePt t="33215" x="1697038" y="3633788"/>
          <p14:tracePt t="33232" x="1724025" y="3625850"/>
          <p14:tracePt t="33248" x="1731963" y="3625850"/>
          <p14:tracePt t="33265" x="1758950" y="3625850"/>
          <p14:tracePt t="33282" x="1768475" y="3625850"/>
          <p14:tracePt t="33299" x="1776413" y="3625850"/>
          <p14:tracePt t="33316" x="1803400" y="3625850"/>
          <p14:tracePt t="33332" x="1822450" y="3616325"/>
          <p14:tracePt t="33349" x="1830388" y="3616325"/>
          <p14:tracePt t="33365" x="1839913" y="3616325"/>
          <p14:tracePt t="33382" x="1847850" y="3608388"/>
          <p14:tracePt t="33402" x="1857375" y="3608388"/>
          <p14:tracePt t="33427" x="1866900" y="3608388"/>
          <p14:tracePt t="33440" x="1884363" y="3598863"/>
          <p14:tracePt t="33453" x="1893888" y="3598863"/>
          <p14:tracePt t="33466" x="1919288" y="3589338"/>
          <p14:tracePt t="33483" x="1946275" y="3589338"/>
          <p14:tracePt t="33500" x="1973263" y="3581400"/>
          <p14:tracePt t="33517" x="2000250" y="3571875"/>
          <p14:tracePt t="33534" x="2009775" y="3571875"/>
          <p14:tracePt t="33550" x="2017713" y="3571875"/>
          <p14:tracePt t="33567" x="2017713" y="3562350"/>
          <p14:tracePt t="33584" x="2027238" y="3562350"/>
          <p14:tracePt t="33604" x="2044700" y="3562350"/>
          <p14:tracePt t="33617" x="2044700" y="3554413"/>
          <p14:tracePt t="33634" x="2054225" y="3554413"/>
          <p14:tracePt t="33651" x="2071688" y="3554413"/>
          <p14:tracePt t="33668" x="2081213" y="3544888"/>
          <p14:tracePt t="33794" x="2089150" y="3544888"/>
          <p14:tracePt t="33844" x="2098675" y="3544888"/>
          <p14:tracePt t="33857" x="2108200" y="3544888"/>
          <p14:tracePt t="33869" x="2116138" y="3544888"/>
          <p14:tracePt t="33881" x="2133600" y="3544888"/>
          <p14:tracePt t="33894" x="2170113" y="3544888"/>
          <p14:tracePt t="33907" x="2205038" y="3544888"/>
          <p14:tracePt t="33919" x="2241550" y="3544888"/>
          <p14:tracePt t="33936" x="2268538" y="3544888"/>
          <p14:tracePt t="33952" x="2286000" y="3544888"/>
          <p14:tracePt t="33970" x="2295525" y="3544888"/>
          <p14:tracePt t="33986" x="2303463" y="3544888"/>
          <p14:tracePt t="34084" x="2312988" y="3544888"/>
          <p14:tracePt t="34135" x="2322513" y="3544888"/>
          <p14:tracePt t="34173" x="2330450" y="3544888"/>
          <p14:tracePt t="34185" x="2339975" y="3544888"/>
          <p14:tracePt t="34210" x="2347913" y="3544888"/>
          <p14:tracePt t="34222" x="2357438" y="3544888"/>
          <p14:tracePt t="34236" x="2374900" y="3544888"/>
          <p14:tracePt t="34248" x="2384425" y="3544888"/>
          <p14:tracePt t="34261" x="2401888" y="3544888"/>
          <p14:tracePt t="34286" x="2419350" y="3544888"/>
          <p14:tracePt t="34298" x="2428875" y="3544888"/>
          <p14:tracePt t="34311" x="2455863" y="3544888"/>
          <p14:tracePt t="34324" x="2473325" y="3544888"/>
          <p14:tracePt t="34338" x="2490788" y="3544888"/>
          <p14:tracePt t="34354" x="2500313" y="3544888"/>
          <p14:tracePt t="34371" x="2517775" y="3544888"/>
          <p14:tracePt t="34388" x="2527300" y="3544888"/>
          <p14:tracePt t="34405" x="2536825" y="3544888"/>
          <p14:tracePt t="34715" x="2544763" y="3544888"/>
          <p14:tracePt t="34728" x="2562225" y="3544888"/>
          <p14:tracePt t="34741" x="2598738" y="3544888"/>
          <p14:tracePt t="34753" x="2643188" y="3544888"/>
          <p14:tracePt t="34766" x="2741613" y="3544888"/>
          <p14:tracePt t="34778" x="2830513" y="3544888"/>
          <p14:tracePt t="34791" x="2946400" y="3544888"/>
          <p14:tracePt t="34807" x="3027363" y="3544888"/>
          <p14:tracePt t="34824" x="3089275" y="3544888"/>
          <p14:tracePt t="34840" x="3143250" y="3544888"/>
          <p14:tracePt t="34857" x="3214688" y="3544888"/>
          <p14:tracePt t="34874" x="3268663" y="3544888"/>
          <p14:tracePt t="34891" x="3295650" y="3544888"/>
          <p14:tracePt t="34907" x="3367088" y="3544888"/>
          <p14:tracePt t="34924" x="3411538" y="3544888"/>
          <p14:tracePt t="34941" x="3446463" y="3544888"/>
          <p14:tracePt t="34957" x="3536950" y="3544888"/>
          <p14:tracePt t="34974" x="3571875" y="3544888"/>
          <p14:tracePt t="34991" x="3625850" y="3544888"/>
          <p14:tracePt t="35008" x="3732213" y="3544888"/>
          <p14:tracePt t="35025" x="3795713" y="3544888"/>
          <p14:tracePt t="35041" x="3857625" y="3544888"/>
          <p14:tracePt t="35058" x="4054475" y="3536950"/>
          <p14:tracePt t="35075" x="4152900" y="3527425"/>
          <p14:tracePt t="35092" x="4241800" y="3527425"/>
          <p14:tracePt t="35108" x="4348163" y="3527425"/>
          <p14:tracePt t="35125" x="4411663" y="3527425"/>
          <p14:tracePt t="35142" x="4456113" y="3527425"/>
          <p14:tracePt t="35159" x="4562475" y="3527425"/>
          <p14:tracePt t="35175" x="4608513" y="3527425"/>
          <p14:tracePt t="35192" x="4633913" y="3527425"/>
          <p14:tracePt t="35209" x="4705350" y="3527425"/>
          <p14:tracePt t="35226" x="4732338" y="3527425"/>
          <p14:tracePt t="35242" x="4751388" y="3527425"/>
          <p14:tracePt t="35259" x="4776788" y="3527425"/>
          <p14:tracePt t="35283" x="4786313" y="3527425"/>
          <p14:tracePt t="35637" x="4795838" y="3527425"/>
          <p14:tracePt t="35650" x="4803775" y="3527425"/>
          <p14:tracePt t="35662" x="4830763" y="3527425"/>
          <p14:tracePt t="35675" x="4894263" y="3527425"/>
          <p14:tracePt t="35688" x="5000625" y="3527425"/>
          <p14:tracePt t="35700" x="5160963" y="3527425"/>
          <p14:tracePt t="35713" x="5340350" y="3527425"/>
          <p14:tracePt t="35728" x="5491163" y="3527425"/>
          <p14:tracePt t="35745" x="5626100" y="3527425"/>
          <p14:tracePt t="35762" x="5759450" y="3527425"/>
          <p14:tracePt t="35778" x="6000750" y="3536950"/>
          <p14:tracePt t="35795" x="6153150" y="3544888"/>
          <p14:tracePt t="35812" x="6313488" y="3571875"/>
          <p14:tracePt t="35829" x="6653213" y="3589338"/>
          <p14:tracePt t="35846" x="6777038" y="3589338"/>
          <p14:tracePt t="35862" x="6894513" y="3608388"/>
          <p14:tracePt t="35879" x="7081838" y="3608388"/>
          <p14:tracePt t="35896" x="7143750" y="3608388"/>
          <p14:tracePt t="35913" x="7188200" y="3608388"/>
          <p14:tracePt t="35929" x="7277100" y="3608388"/>
          <p14:tracePt t="35946" x="7313613" y="3608388"/>
          <p14:tracePt t="35963" x="7340600" y="3608388"/>
          <p14:tracePt t="35980" x="7402513" y="3608388"/>
          <p14:tracePt t="35996" x="7446963" y="3608388"/>
          <p14:tracePt t="36013" x="7473950" y="3608388"/>
          <p14:tracePt t="36030" x="7483475" y="3608388"/>
          <p14:tracePt t="36046" x="7491413" y="3608388"/>
          <p14:tracePt t="36066" x="7500938" y="3608388"/>
          <p14:tracePt t="36268" x="7491413" y="3608388"/>
          <p14:tracePt t="36280" x="7483475" y="3608388"/>
          <p14:tracePt t="36294" x="7473950" y="3608388"/>
          <p14:tracePt t="36306" x="7466013" y="3608388"/>
          <p14:tracePt t="36319" x="7446963" y="3608388"/>
          <p14:tracePt t="36331" x="7429500" y="3608388"/>
          <p14:tracePt t="36348" x="7402513" y="3608388"/>
          <p14:tracePt t="36365" x="7367588" y="3608388"/>
          <p14:tracePt t="36382" x="7313613" y="3598863"/>
          <p14:tracePt t="36398" x="7296150" y="3598863"/>
          <p14:tracePt t="36415" x="7286625" y="3598863"/>
          <p14:tracePt t="36432" x="7259638" y="3589338"/>
          <p14:tracePt t="36457" x="7251700" y="3589338"/>
          <p14:tracePt t="36470" x="7242175" y="3589338"/>
          <p14:tracePt t="36546" x="7232650" y="3589338"/>
          <p14:tracePt t="36570" x="7224713" y="3589338"/>
          <p14:tracePt t="36583" x="7224713" y="3581400"/>
          <p14:tracePt t="36596" x="7205663" y="3581400"/>
          <p14:tracePt t="36608" x="7205663" y="3571875"/>
          <p14:tracePt t="36621" x="7188200" y="3571875"/>
          <p14:tracePt t="36634" x="7180263" y="3571875"/>
          <p14:tracePt t="36649" x="7161213" y="3562350"/>
          <p14:tracePt t="36667" x="7153275" y="3562350"/>
          <p14:tracePt t="36683" x="7116763" y="3554413"/>
          <p14:tracePt t="36700" x="7054850" y="3544888"/>
          <p14:tracePt t="36717" x="7010400" y="3536950"/>
          <p14:tracePt t="36734" x="6973888" y="3527425"/>
          <p14:tracePt t="36750" x="6929438" y="3509963"/>
          <p14:tracePt t="36767" x="6902450" y="3509963"/>
          <p14:tracePt t="36784" x="6894513" y="3509963"/>
          <p14:tracePt t="36801" x="6875463" y="3500438"/>
          <p14:tracePt t="36817" x="6867525" y="3500438"/>
          <p14:tracePt t="36834" x="6867525" y="3490913"/>
          <p14:tracePt t="36851" x="6858000" y="3490913"/>
          <p14:tracePt t="37152" x="6858000" y="3482975"/>
          <p14:tracePt t="37897" x="6848475" y="3482975"/>
          <p14:tracePt t="38011" x="6840538" y="3482975"/>
          <p14:tracePt t="38061" x="6840538" y="3473450"/>
          <p14:tracePt t="38073" x="6831013" y="3465513"/>
          <p14:tracePt t="38086" x="6831013" y="3455988"/>
          <p14:tracePt t="38099" x="6823075" y="3446463"/>
          <p14:tracePt t="38112" x="6813550" y="3429000"/>
          <p14:tracePt t="38124" x="6804025" y="3411538"/>
          <p14:tracePt t="38141" x="6796088" y="3402013"/>
          <p14:tracePt t="38158" x="6769100" y="3367088"/>
          <p14:tracePt t="38174" x="6626225" y="3276600"/>
          <p14:tracePt t="38191" x="6500813" y="3205163"/>
          <p14:tracePt t="38208" x="6303963" y="3116263"/>
          <p14:tracePt t="38225" x="5867400" y="2928938"/>
          <p14:tracePt t="38241" x="5705475" y="2867025"/>
          <p14:tracePt t="38258" x="5554663" y="2822575"/>
          <p14:tracePt t="38275" x="5330825" y="2759075"/>
          <p14:tracePt t="38292" x="5224463" y="2724150"/>
          <p14:tracePt t="38308" x="5081588" y="2697163"/>
          <p14:tracePt t="38326" x="4697413" y="2616200"/>
          <p14:tracePt t="38342" x="4456113" y="2589213"/>
          <p14:tracePt t="38359" x="4303713" y="2581275"/>
          <p14:tracePt t="38375" x="4160838" y="2554288"/>
          <p14:tracePt t="38392" x="3938588" y="2527300"/>
          <p14:tracePt t="38409" x="3830638" y="2517775"/>
          <p14:tracePt t="38426" x="3714750" y="2490788"/>
          <p14:tracePt t="38442" x="3473450" y="2455863"/>
          <p14:tracePt t="38459" x="3367088" y="2446338"/>
          <p14:tracePt t="38476" x="3276600" y="2438400"/>
          <p14:tracePt t="38493" x="3187700" y="2428875"/>
          <p14:tracePt t="38509" x="3160713" y="2419350"/>
          <p14:tracePt t="38526" x="3143250" y="2419350"/>
          <p14:tracePt t="38543" x="3116263" y="2411413"/>
          <p14:tracePt t="38560" x="3108325" y="2401888"/>
          <p14:tracePt t="38578" x="3098800" y="2393950"/>
          <p14:tracePt t="38593" x="3089275" y="2393950"/>
          <p14:tracePt t="38610" x="3089275" y="2384425"/>
          <p14:tracePt t="38627" x="3081338" y="2384425"/>
          <p14:tracePt t="38644" x="3081338" y="2374900"/>
          <p14:tracePt t="38660" x="3071813" y="2366963"/>
          <p14:tracePt t="38692" x="3071813" y="2357438"/>
          <p14:tracePt t="52623" x="3071813" y="2347913"/>
          <p14:tracePt t="52648" x="3062288" y="2339975"/>
          <p14:tracePt t="52661" x="3062288" y="2330450"/>
          <p14:tracePt t="52674" x="3062288" y="2322513"/>
          <p14:tracePt t="52686" x="3062288" y="2312988"/>
          <p14:tracePt t="52700" x="3062288" y="2303463"/>
          <p14:tracePt t="52724" x="3062288" y="2295525"/>
          <p14:tracePt t="52737" x="3062288" y="2286000"/>
          <p14:tracePt t="52750" x="3062288" y="2276475"/>
          <p14:tracePt t="52767" x="3062288" y="2268538"/>
          <p14:tracePt t="52784" x="3062288" y="2259013"/>
          <p14:tracePt t="52801" x="3108325" y="2232025"/>
          <p14:tracePt t="52817" x="3170238" y="2205038"/>
          <p14:tracePt t="52834" x="3251200" y="2179638"/>
          <p14:tracePt t="52851" x="3394075" y="2125663"/>
          <p14:tracePt t="52868" x="3438525" y="2108200"/>
          <p14:tracePt t="52884" x="3473450" y="2089150"/>
          <p14:tracePt t="52901" x="3571875" y="2054225"/>
          <p14:tracePt t="52918" x="3633788" y="2044700"/>
          <p14:tracePt t="52935" x="3660775" y="2027238"/>
          <p14:tracePt t="52952" x="3741738" y="2017713"/>
          <p14:tracePt t="52968" x="3768725" y="2017713"/>
          <p14:tracePt t="52985" x="3795713" y="2017713"/>
          <p14:tracePt t="53002" x="3840163" y="2017713"/>
          <p14:tracePt t="53018" x="3857625" y="2017713"/>
          <p14:tracePt t="53035" x="3875088" y="2017713"/>
          <p14:tracePt t="53052" x="3884613" y="2017713"/>
          <p14:tracePt t="53069" x="3894138" y="2017713"/>
          <p14:tracePt t="53482" x="3875088" y="2017713"/>
          <p14:tracePt t="53507" x="3857625" y="2017713"/>
          <p14:tracePt t="53520" x="3830638" y="2017713"/>
          <p14:tracePt t="53532" x="3803650" y="2017713"/>
          <p14:tracePt t="53545" x="3751263" y="2017713"/>
          <p14:tracePt t="53557" x="3670300" y="2017713"/>
          <p14:tracePt t="53571" x="3589338" y="2017713"/>
          <p14:tracePt t="53588" x="3517900" y="2017713"/>
          <p14:tracePt t="53605" x="3482975" y="2017713"/>
          <p14:tracePt t="53622" x="3402013" y="2017713"/>
          <p14:tracePt t="53638" x="3367088" y="2017713"/>
          <p14:tracePt t="53655" x="3295650" y="2017713"/>
          <p14:tracePt t="53671" x="3133725" y="2017713"/>
          <p14:tracePt t="53688" x="3071813" y="2017713"/>
          <p14:tracePt t="53705" x="3036888" y="2000250"/>
          <p14:tracePt t="53721" x="2990850" y="1973263"/>
          <p14:tracePt t="53739" x="2982913" y="1955800"/>
          <p14:tracePt t="53759" x="2973388" y="1938338"/>
          <p14:tracePt t="53772" x="2973388" y="1928813"/>
          <p14:tracePt t="53789" x="2973388" y="1919288"/>
          <p14:tracePt t="53805" x="2973388" y="1911350"/>
          <p14:tracePt t="53823" x="2973388" y="1884363"/>
          <p14:tracePt t="53839" x="2973388" y="1857375"/>
          <p14:tracePt t="53856" x="2973388" y="1830388"/>
          <p14:tracePt t="53873" x="3036888" y="1751013"/>
          <p14:tracePt t="53889" x="3081338" y="1704975"/>
          <p14:tracePt t="53906" x="3125788" y="1660525"/>
          <p14:tracePt t="53924" x="3259138" y="1581150"/>
          <p14:tracePt t="53940" x="3313113" y="1536700"/>
          <p14:tracePt t="53957" x="3348038" y="1527175"/>
          <p14:tracePt t="53973" x="3438525" y="1482725"/>
          <p14:tracePt t="53990" x="3490913" y="1465263"/>
          <p14:tracePt t="54007" x="3554413" y="1446213"/>
          <p14:tracePt t="54024" x="3652838" y="1428750"/>
          <p14:tracePt t="54040" x="3697288" y="1419225"/>
          <p14:tracePt t="54057" x="3724275" y="1411288"/>
          <p14:tracePt t="54074" x="3741738" y="1411288"/>
          <p14:tracePt t="54091" x="3786188" y="1411288"/>
          <p14:tracePt t="54107" x="3813175" y="1411288"/>
          <p14:tracePt t="54124" x="3848100" y="1411288"/>
          <p14:tracePt t="54141" x="3929063" y="1411288"/>
          <p14:tracePt t="54158" x="3983038" y="1411288"/>
          <p14:tracePt t="54174" x="4017963" y="1428750"/>
          <p14:tracePt t="54191" x="4108450" y="1473200"/>
          <p14:tracePt t="54208" x="4133850" y="1482725"/>
          <p14:tracePt t="54224" x="4170363" y="1509713"/>
          <p14:tracePt t="54241" x="4232275" y="1571625"/>
          <p14:tracePt t="54258" x="4259263" y="1616075"/>
          <p14:tracePt t="54275" x="4295775" y="1687513"/>
          <p14:tracePt t="54292" x="4367213" y="1847850"/>
          <p14:tracePt t="54308" x="4384675" y="1938338"/>
          <p14:tracePt t="54325" x="4402138" y="2017713"/>
          <p14:tracePt t="54342" x="4402138" y="2116138"/>
          <p14:tracePt t="54359" x="4402138" y="2143125"/>
          <p14:tracePt t="54376" x="4402138" y="2170113"/>
          <p14:tracePt t="54392" x="4394200" y="2205038"/>
          <p14:tracePt t="54409" x="4375150" y="2232025"/>
          <p14:tracePt t="54426" x="4357688" y="2241550"/>
          <p14:tracePt t="54442" x="4303713" y="2276475"/>
          <p14:tracePt t="54459" x="4276725" y="2295525"/>
          <p14:tracePt t="54476" x="4224338" y="2312988"/>
          <p14:tracePt t="54493" x="4108450" y="2347913"/>
          <p14:tracePt t="54510" x="4037013" y="2357438"/>
          <p14:tracePt t="54526" x="3946525" y="2366963"/>
          <p14:tracePt t="54543" x="3786188" y="2374900"/>
          <p14:tracePt t="54560" x="3714750" y="2374900"/>
          <p14:tracePt t="54576" x="3643313" y="2374900"/>
          <p14:tracePt t="54593" x="3544888" y="2374900"/>
          <p14:tracePt t="54610" x="3517900" y="2374900"/>
          <p14:tracePt t="54626" x="3500438" y="2374900"/>
          <p14:tracePt t="54643" x="3465513" y="2357438"/>
          <p14:tracePt t="54660" x="3455988" y="2347913"/>
          <p14:tracePt t="54677" x="3446463" y="2330450"/>
          <p14:tracePt t="54694" x="3411538" y="2295525"/>
          <p14:tracePt t="54711" x="3402013" y="2276475"/>
          <p14:tracePt t="54727" x="3384550" y="2259013"/>
          <p14:tracePt t="54744" x="3357563" y="2205038"/>
          <p14:tracePt t="54760" x="3348038" y="2179638"/>
          <p14:tracePt t="54777" x="3340100" y="2152650"/>
          <p14:tracePt t="54794" x="3330575" y="2116138"/>
          <p14:tracePt t="54811" x="3313113" y="2062163"/>
          <p14:tracePt t="54828" x="3313113" y="2044700"/>
          <p14:tracePt t="54845" x="3313113" y="2009775"/>
          <p14:tracePt t="54861" x="3313113" y="1990725"/>
          <p14:tracePt t="54878" x="3313113" y="1973263"/>
          <p14:tracePt t="54895" x="3313113" y="1938338"/>
          <p14:tracePt t="54912" x="3313113" y="1911350"/>
          <p14:tracePt t="54928" x="3313113" y="1893888"/>
          <p14:tracePt t="54945" x="3330575" y="1874838"/>
          <p14:tracePt t="54962" x="3375025" y="1822450"/>
          <p14:tracePt t="54979" x="3402013" y="1795463"/>
          <p14:tracePt t="54995" x="3455988" y="1758950"/>
          <p14:tracePt t="55012" x="3581400" y="1704975"/>
          <p14:tracePt t="55029" x="3633788" y="1679575"/>
          <p14:tracePt t="55046" x="3660775" y="1660525"/>
          <p14:tracePt t="55062" x="3724275" y="1633538"/>
          <p14:tracePt t="55079" x="3751263" y="1616075"/>
          <p14:tracePt t="55096" x="3786188" y="1608138"/>
          <p14:tracePt t="55113" x="3848100" y="1598613"/>
          <p14:tracePt t="55129" x="3884613" y="1598613"/>
          <p14:tracePt t="55146" x="3929063" y="1598613"/>
          <p14:tracePt t="55163" x="4000500" y="1598613"/>
          <p14:tracePt t="55180" x="4017963" y="1598613"/>
          <p14:tracePt t="55196" x="4037013" y="1598613"/>
          <p14:tracePt t="55214" x="4062413" y="1598613"/>
          <p14:tracePt t="55230" x="4071938" y="1598613"/>
          <p14:tracePt t="55247" x="4081463" y="1608138"/>
          <p14:tracePt t="55263" x="4089400" y="1616075"/>
          <p14:tracePt t="55280" x="4098925" y="1616075"/>
          <p14:tracePt t="55297" x="4098925" y="1633538"/>
          <p14:tracePt t="55314" x="4108450" y="1670050"/>
          <p14:tracePt t="55330" x="4116388" y="1687513"/>
          <p14:tracePt t="55347" x="4125913" y="1714500"/>
          <p14:tracePt t="55364" x="4125913" y="1785938"/>
          <p14:tracePt t="55381" x="4125913" y="1812925"/>
          <p14:tracePt t="55397" x="4125913" y="1847850"/>
          <p14:tracePt t="55414" x="4116388" y="1928813"/>
          <p14:tracePt t="55431" x="4089400" y="1965325"/>
          <p14:tracePt t="55448" x="4071938" y="2000250"/>
          <p14:tracePt t="55464" x="4010025" y="2062163"/>
          <p14:tracePt t="55481" x="3983038" y="2081213"/>
          <p14:tracePt t="55498" x="3946525" y="2098675"/>
          <p14:tracePt t="55515" x="3894138" y="2125663"/>
          <p14:tracePt t="55531" x="3867150" y="2143125"/>
          <p14:tracePt t="55548" x="3840163" y="2143125"/>
          <p14:tracePt t="55565" x="3768725" y="2160588"/>
          <p14:tracePt t="55582" x="3697288" y="2170113"/>
          <p14:tracePt t="55943" x="3687763" y="2170113"/>
          <p14:tracePt t="55956" x="3679825" y="2170113"/>
          <p14:tracePt t="55969" x="3652838" y="2170113"/>
          <p14:tracePt t="55981" x="3616325" y="2170113"/>
          <p14:tracePt t="55994" x="3571875" y="2170113"/>
          <p14:tracePt t="56007" x="3527425" y="2170113"/>
          <p14:tracePt t="56019" x="3473450" y="2179638"/>
          <p14:tracePt t="56034" x="3429000" y="2179638"/>
          <p14:tracePt t="56051" x="3375025" y="2187575"/>
          <p14:tracePt t="56068" x="3313113" y="2187575"/>
          <p14:tracePt t="56084" x="3133725" y="2187575"/>
          <p14:tracePt t="56101" x="3000375" y="2187575"/>
          <p14:tracePt t="56118" x="2874963" y="2197100"/>
          <p14:tracePt t="56135" x="2679700" y="2205038"/>
          <p14:tracePt t="56151" x="2616200" y="2205038"/>
          <p14:tracePt t="56168" x="2581275" y="2205038"/>
          <p14:tracePt t="56185" x="2490788" y="2205038"/>
          <p14:tracePt t="56202" x="2446338" y="2205038"/>
          <p14:tracePt t="56218" x="2366963" y="2205038"/>
          <p14:tracePt t="56235" x="2241550" y="2232025"/>
          <p14:tracePt t="56252" x="2205038" y="2251075"/>
          <p14:tracePt t="56269" x="2170113" y="2268538"/>
          <p14:tracePt t="56285" x="2143125" y="2286000"/>
          <p14:tracePt t="56302" x="2116138" y="2303463"/>
          <p14:tracePt t="56319" x="2108200" y="2322513"/>
          <p14:tracePt t="56336" x="2081213" y="2366963"/>
          <p14:tracePt t="56352" x="2062163" y="2401888"/>
          <p14:tracePt t="56369" x="2044700" y="2419350"/>
          <p14:tracePt t="56385" x="2036763" y="2465388"/>
          <p14:tracePt t="56402" x="2036763" y="2482850"/>
          <p14:tracePt t="56419" x="2036763" y="2500313"/>
          <p14:tracePt t="56436" x="2036763" y="2527300"/>
          <p14:tracePt t="56453" x="2036763" y="2554288"/>
          <p14:tracePt t="56470" x="2081213" y="2571750"/>
          <p14:tracePt t="56486" x="2214563" y="2616200"/>
          <p14:tracePt t="56503" x="2303463" y="2643188"/>
          <p14:tracePt t="56520" x="2401888" y="2660650"/>
          <p14:tracePt t="56537" x="2589213" y="2679700"/>
          <p14:tracePt t="56553" x="2687638" y="2705100"/>
          <p14:tracePt t="56570" x="2813050" y="2714625"/>
          <p14:tracePt t="56587" x="3170238" y="2751138"/>
          <p14:tracePt t="56604" x="3375025" y="2759075"/>
          <p14:tracePt t="56620" x="3527425" y="2759075"/>
          <p14:tracePt t="56638" x="3830638" y="2786063"/>
          <p14:tracePt t="56654" x="3973513" y="2786063"/>
          <p14:tracePt t="56671" x="4108450" y="2795588"/>
          <p14:tracePt t="56688" x="4232275" y="2795588"/>
          <p14:tracePt t="56704" x="4446588" y="2795588"/>
          <p14:tracePt t="56721" x="4554538" y="2795588"/>
          <p14:tracePt t="56738" x="4652963" y="2795588"/>
          <p14:tracePt t="56755" x="4840288" y="2795588"/>
          <p14:tracePt t="56771" x="4929188" y="2813050"/>
          <p14:tracePt t="56788" x="5000625" y="2813050"/>
          <p14:tracePt t="56805" x="5160963" y="2840038"/>
          <p14:tracePt t="56822" x="5224463" y="2840038"/>
          <p14:tracePt t="56838" x="5286375" y="2840038"/>
          <p14:tracePt t="56855" x="5375275" y="2847975"/>
          <p14:tracePt t="56872" x="5419725" y="2847975"/>
          <p14:tracePt t="56889" x="5473700" y="2847975"/>
          <p14:tracePt t="56905" x="5562600" y="2847975"/>
          <p14:tracePt t="56921" x="5581650" y="2847975"/>
          <p14:tracePt t="56938" x="5599113" y="2847975"/>
          <p14:tracePt t="56955" x="5626100" y="2847975"/>
          <p14:tracePt t="56972" x="5634038" y="2847975"/>
          <p14:tracePt t="56989" x="5643563" y="2847975"/>
          <p14:tracePt t="57006" x="5661025" y="2847975"/>
          <p14:tracePt t="57023" x="5670550" y="2847975"/>
          <p14:tracePt t="57039" x="5670550" y="2840038"/>
          <p14:tracePt t="57056" x="5688013" y="2830513"/>
          <p14:tracePt t="57073" x="5688013" y="2822575"/>
          <p14:tracePt t="57090" x="5697538" y="2803525"/>
          <p14:tracePt t="57106" x="5705475" y="2759075"/>
          <p14:tracePt t="57123" x="5705475" y="2741613"/>
          <p14:tracePt t="57140" x="5715000" y="2714625"/>
          <p14:tracePt t="57157" x="5715000" y="2679700"/>
          <p14:tracePt t="57173" x="5715000" y="2660650"/>
          <p14:tracePt t="57190" x="5715000" y="2643188"/>
          <p14:tracePt t="57207" x="5697538" y="2625725"/>
          <p14:tracePt t="57224" x="5688013" y="2616200"/>
          <p14:tracePt t="57240" x="5670550" y="2598738"/>
          <p14:tracePt t="57257" x="5608638" y="2544763"/>
          <p14:tracePt t="57274" x="5554663" y="2517775"/>
          <p14:tracePt t="57291" x="5500688" y="2482850"/>
          <p14:tracePt t="57307" x="5402263" y="2438400"/>
          <p14:tracePt t="57324" x="5340350" y="2411413"/>
          <p14:tracePt t="57341" x="5276850" y="2393950"/>
          <p14:tracePt t="57358" x="5133975" y="2357438"/>
          <p14:tracePt t="57374" x="5072063" y="2339975"/>
          <p14:tracePt t="57391" x="4991100" y="2330450"/>
          <p14:tracePt t="57408" x="4848225" y="2312988"/>
          <p14:tracePt t="57425" x="4768850" y="2312988"/>
          <p14:tracePt t="57441" x="4660900" y="2312988"/>
          <p14:tracePt t="57457" x="4545013" y="2312988"/>
          <p14:tracePt t="57474" x="4224338" y="2312988"/>
          <p14:tracePt t="57491" x="4027488" y="2312988"/>
          <p14:tracePt t="57508" x="3822700" y="2312988"/>
          <p14:tracePt t="57525" x="3500438" y="2312988"/>
          <p14:tracePt t="57542" x="3357563" y="2322513"/>
          <p14:tracePt t="57559" x="3241675" y="2330450"/>
          <p14:tracePt t="57575" x="3017838" y="2357438"/>
          <p14:tracePt t="57592" x="2894013" y="2374900"/>
          <p14:tracePt t="57609" x="2786063" y="2393950"/>
          <p14:tracePt t="57626" x="2517775" y="2446338"/>
          <p14:tracePt t="57642" x="2384425" y="2482850"/>
          <p14:tracePt t="57659" x="2268538" y="2509838"/>
          <p14:tracePt t="57676" x="2071688" y="2554288"/>
          <p14:tracePt t="57693" x="1990725" y="2571750"/>
          <p14:tracePt t="57709" x="1919288" y="2589213"/>
          <p14:tracePt t="57726" x="1776413" y="2633663"/>
          <p14:tracePt t="57743" x="1724025" y="2652713"/>
          <p14:tracePt t="57760" x="1670050" y="2670175"/>
          <p14:tracePt t="57776" x="1608138" y="2697163"/>
          <p14:tracePt t="57793" x="1581150" y="2714625"/>
          <p14:tracePt t="57810" x="1571625" y="2724150"/>
          <p14:tracePt t="57827" x="1544638" y="2741613"/>
          <p14:tracePt t="57843" x="1536700" y="2751138"/>
          <p14:tracePt t="57860" x="1536700" y="2759075"/>
          <p14:tracePt t="57877" x="1536700" y="2786063"/>
          <p14:tracePt t="57901" x="1536700" y="2795588"/>
          <p14:tracePt t="57913" x="1536700" y="2813050"/>
          <p14:tracePt t="57927" x="1562100" y="2822575"/>
          <p14:tracePt t="57944" x="1625600" y="2840038"/>
          <p14:tracePt t="57961" x="1758950" y="2847975"/>
          <p14:tracePt t="57977" x="2224088" y="2867025"/>
          <p14:tracePt t="57994" x="2500313" y="2867025"/>
          <p14:tracePt t="58010" x="2776538" y="2884488"/>
          <p14:tracePt t="58028" x="3224213" y="2884488"/>
          <p14:tracePt t="58045" x="3375025" y="2884488"/>
          <p14:tracePt t="58061" x="3527425" y="2884488"/>
          <p14:tracePt t="58078" x="3786188" y="2884488"/>
          <p14:tracePt t="58095" x="3902075" y="2884488"/>
          <p14:tracePt t="58112" x="4010025" y="2884488"/>
          <p14:tracePt t="58128" x="4268788" y="2884488"/>
          <p14:tracePt t="58145" x="4375150" y="2884488"/>
          <p14:tracePt t="58162" x="4483100" y="2884488"/>
          <p14:tracePt t="58179" x="4660900" y="2867025"/>
          <p14:tracePt t="58195" x="4732338" y="2847975"/>
          <p14:tracePt t="58212" x="4795838" y="2840038"/>
          <p14:tracePt t="58229" x="4911725" y="2813050"/>
          <p14:tracePt t="58246" x="4956175" y="2803525"/>
          <p14:tracePt t="58262" x="4991100" y="2795588"/>
          <p14:tracePt t="58279" x="5054600" y="2786063"/>
          <p14:tracePt t="58296" x="5099050" y="2786063"/>
          <p14:tracePt t="58313" x="5116513" y="2786063"/>
          <p14:tracePt t="58329" x="5143500" y="2786063"/>
          <p14:tracePt t="58346" x="5160963" y="2786063"/>
          <p14:tracePt t="58368" x="5170488" y="2776538"/>
          <p14:tracePt t="58381" x="5180013" y="2776538"/>
          <p14:tracePt t="58396" x="5187950" y="2776538"/>
          <p14:tracePt t="58481" x="5197475" y="2776538"/>
          <p14:tracePt t="58507" x="5197475" y="2768600"/>
          <p14:tracePt t="58519" x="5205413" y="2768600"/>
          <p14:tracePt t="58531" x="5214938" y="2768600"/>
          <p14:tracePt t="58544" x="5224463" y="2751138"/>
          <p14:tracePt t="58570" x="5241925" y="2741613"/>
          <p14:tracePt t="58582" x="5241925" y="2724150"/>
          <p14:tracePt t="58594" x="5251450" y="2714625"/>
          <p14:tracePt t="58607" x="5259388" y="2697163"/>
          <p14:tracePt t="58620" x="5268913" y="2687638"/>
          <p14:tracePt t="58632" x="5268913" y="2679700"/>
          <p14:tracePt t="58647" x="5268913" y="2652713"/>
          <p14:tracePt t="58664" x="5268913" y="2643188"/>
          <p14:tracePt t="58681" x="5268913" y="2625725"/>
          <p14:tracePt t="58698" x="5241925" y="2581275"/>
          <p14:tracePt t="58714" x="5214938" y="2554288"/>
          <p14:tracePt t="58731" x="5180013" y="2527300"/>
          <p14:tracePt t="58748" x="5108575" y="2473325"/>
          <p14:tracePt t="58765" x="5072063" y="2455863"/>
          <p14:tracePt t="58782" x="5037138" y="2446338"/>
          <p14:tracePt t="58798" x="4938713" y="2419350"/>
          <p14:tracePt t="58815" x="4875213" y="2411413"/>
          <p14:tracePt t="58832" x="4759325" y="2411413"/>
          <p14:tracePt t="58849" x="4456113" y="2411413"/>
          <p14:tracePt t="58865" x="4268788" y="2428875"/>
          <p14:tracePt t="58882" x="4044950" y="2465388"/>
          <p14:tracePt t="58899" x="3795713" y="2517775"/>
          <p14:tracePt t="58916" x="3724275" y="2536825"/>
          <p14:tracePt t="58933" x="3660775" y="2544763"/>
          <p14:tracePt t="58949" x="3581400" y="2562225"/>
          <p14:tracePt t="58966" x="3536950" y="2571750"/>
          <p14:tracePt t="58983" x="3482975" y="2589213"/>
          <p14:tracePt t="58999" x="3394075" y="2643188"/>
          <p14:tracePt t="59016" x="3357563" y="2670175"/>
          <p14:tracePt t="59033" x="3330575" y="2687638"/>
          <p14:tracePt t="59049" x="3295650" y="2724150"/>
          <p14:tracePt t="59066" x="3286125" y="2732088"/>
          <p14:tracePt t="59083" x="3276600" y="2741613"/>
          <p14:tracePt t="59099" x="3268663" y="2751138"/>
          <p14:tracePt t="59117" x="3268663" y="2759075"/>
          <p14:tracePt t="59134" x="3268663" y="2768600"/>
          <p14:tracePt t="59150" x="3268663" y="2803525"/>
          <p14:tracePt t="59167" x="3268663" y="2822575"/>
          <p14:tracePt t="59184" x="3286125" y="2840038"/>
          <p14:tracePt t="59200" x="3455988" y="2901950"/>
          <p14:tracePt t="59217" x="3660775" y="2919413"/>
          <p14:tracePt t="59234" x="3973513" y="2973388"/>
          <p14:tracePt t="59251" x="4473575" y="2982913"/>
          <p14:tracePt t="59267" x="4608513" y="2982913"/>
          <p14:tracePt t="59284" x="4732338" y="2982913"/>
          <p14:tracePt t="59301" x="4911725" y="2982913"/>
          <p14:tracePt t="59318" x="4965700" y="2982913"/>
          <p14:tracePt t="59335" x="5018088" y="2973388"/>
          <p14:tracePt t="59352" x="5072063" y="2955925"/>
          <p14:tracePt t="59368" x="5089525" y="2946400"/>
          <p14:tracePt t="59385" x="5108575" y="2938463"/>
          <p14:tracePt t="59402" x="5116513" y="2938463"/>
          <p14:tracePt t="59418" x="5133975" y="2919413"/>
          <p14:tracePt t="59541" x="5133975" y="2911475"/>
          <p14:tracePt t="59605" x="5133975" y="2901950"/>
          <p14:tracePt t="59617" x="5133975" y="2894013"/>
          <p14:tracePt t="59655" x="5133975" y="2884488"/>
          <p14:tracePt t="59668" x="5133975" y="2874963"/>
          <p14:tracePt t="59681" x="5133975" y="2867025"/>
          <p14:tracePt t="59706" x="5133975" y="2857500"/>
          <p14:tracePt t="59731" x="5133975" y="2847975"/>
          <p14:tracePt t="59769" x="5133975" y="2840038"/>
          <p14:tracePt t="60084" x="5133975" y="2830513"/>
          <p14:tracePt t="60135" x="5126038" y="2830513"/>
          <p14:tracePt t="60160" x="5126038" y="2822575"/>
          <p14:tracePt t="60172" x="5116513" y="2822575"/>
          <p14:tracePt t="60185" x="5108575" y="2813050"/>
          <p14:tracePt t="60198" x="5099050" y="2803525"/>
          <p14:tracePt t="60210" x="5081588" y="2795588"/>
          <p14:tracePt t="60223" x="5062538" y="2776538"/>
          <p14:tracePt t="60239" x="5037138" y="2768600"/>
          <p14:tracePt t="60256" x="5010150" y="2751138"/>
          <p14:tracePt t="60274" x="4911725" y="2705100"/>
          <p14:tracePt t="60290" x="4857750" y="2679700"/>
          <p14:tracePt t="60306" x="4795838" y="2652713"/>
          <p14:tracePt t="60323" x="4751388" y="2633663"/>
          <p14:tracePt t="60340" x="4670425" y="2625725"/>
          <p14:tracePt t="60357" x="4652963" y="2608263"/>
          <p14:tracePt t="60373" x="4625975" y="2608263"/>
          <p14:tracePt t="60390" x="4581525" y="2598738"/>
          <p14:tracePt t="60407" x="4562475" y="2598738"/>
          <p14:tracePt t="60424" x="4537075" y="2598738"/>
          <p14:tracePt t="60440" x="4500563" y="2598738"/>
          <p14:tracePt t="60457" x="4483100" y="2598738"/>
          <p14:tracePt t="60474" x="4465638" y="2598738"/>
          <p14:tracePt t="60491" x="4438650" y="2598738"/>
          <p14:tracePt t="60507" x="4419600" y="2598738"/>
          <p14:tracePt t="60526" x="4411663" y="2598738"/>
          <p14:tracePt t="60552" x="4402138" y="2598738"/>
          <p14:tracePt t="60577" x="4394200" y="2598738"/>
          <p14:tracePt t="60602" x="4384675" y="2598738"/>
          <p14:tracePt t="60627" x="4375150" y="2598738"/>
          <p14:tracePt t="61410" x="4367213" y="2598738"/>
          <p14:tracePt t="61435" x="4357688" y="2598738"/>
          <p14:tracePt t="61448" x="4340225" y="2598738"/>
          <p14:tracePt t="61461" x="4286250" y="2598738"/>
          <p14:tracePt t="61473" x="4160838" y="2608263"/>
          <p14:tracePt t="61486" x="3902075" y="2652713"/>
          <p14:tracePt t="61498" x="3490913" y="2705100"/>
          <p14:tracePt t="61513" x="3054350" y="2768600"/>
          <p14:tracePt t="61529" x="2643188" y="2857500"/>
          <p14:tracePt t="61546" x="2295525" y="2955925"/>
          <p14:tracePt t="61563" x="1768475" y="3108325"/>
          <p14:tracePt t="61580" x="1589088" y="3170238"/>
          <p14:tracePt t="61596" x="1482725" y="3224213"/>
          <p14:tracePt t="61613" x="1312863" y="3276600"/>
          <p14:tracePt t="61630" x="1250950" y="3313113"/>
          <p14:tracePt t="61647" x="1214438" y="3330575"/>
          <p14:tracePt t="61663" x="1187450" y="3348038"/>
          <p14:tracePt t="61680" x="1179513" y="3348038"/>
          <p14:tracePt t="61697" x="1169988" y="3357563"/>
          <p14:tracePt t="61890" x="1187450" y="3357563"/>
          <p14:tracePt t="61902" x="1223963" y="3357563"/>
          <p14:tracePt t="61915" x="1312863" y="3357563"/>
          <p14:tracePt t="61927" x="1419225" y="3357563"/>
          <p14:tracePt t="61940" x="1554163" y="3348038"/>
          <p14:tracePt t="61953" x="1724025" y="3322638"/>
          <p14:tracePt t="61965" x="1839913" y="3303588"/>
          <p14:tracePt t="61982" x="1938338" y="3295650"/>
          <p14:tracePt t="61998" x="2044700" y="3276600"/>
          <p14:tracePt t="62015" x="2241550" y="3241675"/>
          <p14:tracePt t="62032" x="2322513" y="3232150"/>
          <p14:tracePt t="62049" x="2419350" y="3214688"/>
          <p14:tracePt t="62066" x="2536825" y="3205163"/>
          <p14:tracePt t="62067" x="2633663" y="3187700"/>
          <p14:tracePt t="62082" x="2714625" y="3187700"/>
          <p14:tracePt t="62099" x="2813050" y="3187700"/>
          <p14:tracePt t="62116" x="2938463" y="3179763"/>
          <p14:tracePt t="62132" x="2973388" y="3179763"/>
          <p14:tracePt t="62149" x="3017838" y="3179763"/>
          <p14:tracePt t="62166" x="3044825" y="3179763"/>
          <p14:tracePt t="62183" x="3089275" y="3170238"/>
          <p14:tracePt t="62457" x="3071813" y="3170238"/>
          <p14:tracePt t="62470" x="3054350" y="3160713"/>
          <p14:tracePt t="62483" x="3017838" y="3152775"/>
          <p14:tracePt t="62495" x="2965450" y="3143250"/>
          <p14:tracePt t="62508" x="2884488" y="3116263"/>
          <p14:tracePt t="62521" x="2697163" y="3054350"/>
          <p14:tracePt t="62535" x="2473325" y="3000375"/>
          <p14:tracePt t="62551" x="2303463" y="2955925"/>
          <p14:tracePt t="62568" x="2179638" y="2919413"/>
          <p14:tracePt t="62585" x="2017713" y="2884488"/>
          <p14:tracePt t="62602" x="1973263" y="2874963"/>
          <p14:tracePt t="62618" x="1928813" y="2867025"/>
          <p14:tracePt t="62635" x="1822450" y="2857500"/>
          <p14:tracePt t="62652" x="1741488" y="2857500"/>
          <p14:tracePt t="62669" x="1670050" y="2857500"/>
          <p14:tracePt t="62685" x="1490663" y="2857500"/>
          <p14:tracePt t="62702" x="1419225" y="2857500"/>
          <p14:tracePt t="62719" x="1357313" y="2857500"/>
          <p14:tracePt t="62736" x="1276350" y="2874963"/>
          <p14:tracePt t="62752" x="1258888" y="2874963"/>
          <p14:tracePt t="62769" x="1241425" y="2874963"/>
          <p14:tracePt t="62786" x="1169988" y="2884488"/>
          <p14:tracePt t="62803" x="1133475" y="2901950"/>
          <p14:tracePt t="62819" x="1089025" y="2911475"/>
          <p14:tracePt t="62836" x="1062038" y="2928938"/>
          <p14:tracePt t="62853" x="1044575" y="2928938"/>
          <p14:tracePt t="62874" x="1036638" y="2928938"/>
          <p14:tracePt t="62937" x="1036638" y="2938463"/>
          <p14:tracePt t="63000" x="1036638" y="2946400"/>
          <p14:tracePt t="63013" x="1054100" y="2955925"/>
          <p14:tracePt t="63025" x="1071563" y="2955925"/>
          <p14:tracePt t="63038" x="1098550" y="2965450"/>
          <p14:tracePt t="63054" x="1169988" y="2973388"/>
          <p14:tracePt t="63071" x="1231900" y="2982913"/>
          <p14:tracePt t="63087" x="1312863" y="2982913"/>
          <p14:tracePt t="63104" x="1562100" y="2990850"/>
          <p14:tracePt t="63121" x="1785938" y="2990850"/>
          <p14:tracePt t="63138" x="2017713" y="3009900"/>
          <p14:tracePt t="63154" x="2366963" y="3009900"/>
          <p14:tracePt t="63171" x="2482850" y="3009900"/>
          <p14:tracePt t="63188" x="2571750" y="3009900"/>
          <p14:tracePt t="63205" x="2660650" y="3009900"/>
          <p14:tracePt t="63221" x="2697163" y="3009900"/>
          <p14:tracePt t="63238" x="2724150" y="3009900"/>
          <p14:tracePt t="63255" x="2786063" y="3009900"/>
          <p14:tracePt t="63272" x="2840038" y="3017838"/>
          <p14:tracePt t="63289" x="2874963" y="3017838"/>
          <p14:tracePt t="63305" x="2938463" y="3027363"/>
          <p14:tracePt t="63322" x="2965450" y="3027363"/>
          <p14:tracePt t="63339" x="2973388" y="3027363"/>
          <p14:tracePt t="63356" x="3009900" y="3036888"/>
          <p14:tracePt t="63372" x="3027363" y="3044825"/>
          <p14:tracePt t="63388" x="3036888" y="3054350"/>
          <p14:tracePt t="63406" x="3071813" y="3054350"/>
          <p14:tracePt t="63423" x="3081338" y="3062288"/>
          <p14:tracePt t="63439" x="3089275" y="3071813"/>
          <p14:tracePt t="63468" x="3098800" y="3071813"/>
          <p14:tracePt t="64074" x="3098800" y="3062288"/>
          <p14:tracePt t="64137" x="3108325" y="3062288"/>
          <p14:tracePt t="64150" x="3116263" y="3062288"/>
          <p14:tracePt t="64162" x="3133725" y="3062288"/>
          <p14:tracePt t="64175" x="3143250" y="3062288"/>
          <p14:tracePt t="64187" x="3160713" y="3062288"/>
          <p14:tracePt t="64200" x="3187700" y="3062288"/>
          <p14:tracePt t="64213" x="3214688" y="3062288"/>
          <p14:tracePt t="64227" x="3232150" y="3062288"/>
          <p14:tracePt t="64243" x="3259138" y="3062288"/>
          <p14:tracePt t="64260" x="3286125" y="3062288"/>
          <p14:tracePt t="64277" x="3322638" y="3062288"/>
          <p14:tracePt t="64294" x="3340100" y="3062288"/>
          <p14:tracePt t="64311" x="3357563" y="3062288"/>
          <p14:tracePt t="64327" x="3402013" y="3062288"/>
          <p14:tracePt t="64344" x="3419475" y="3062288"/>
          <p14:tracePt t="64361" x="3438525" y="3062288"/>
          <p14:tracePt t="64377" x="3473450" y="3062288"/>
          <p14:tracePt t="64394" x="3490913" y="3062288"/>
          <p14:tracePt t="64411" x="3517900" y="3062288"/>
          <p14:tracePt t="64428" x="3554413" y="3062288"/>
          <p14:tracePt t="64444" x="3571875" y="3062288"/>
          <p14:tracePt t="64461" x="3598863" y="3062288"/>
          <p14:tracePt t="64478" x="3652838" y="3062288"/>
          <p14:tracePt t="64495" x="3679825" y="3062288"/>
          <p14:tracePt t="64512" x="3714750" y="3062288"/>
          <p14:tracePt t="64528" x="3751263" y="3062288"/>
          <p14:tracePt t="64545" x="3776663" y="3062288"/>
          <p14:tracePt t="64562" x="3803650" y="3062288"/>
          <p14:tracePt t="64579" x="3848100" y="3062288"/>
          <p14:tracePt t="64595" x="3867150" y="3062288"/>
          <p14:tracePt t="64612" x="3894138" y="3062288"/>
          <p14:tracePt t="64629" x="3973513" y="3062288"/>
          <p14:tracePt t="64646" x="4027488" y="3062288"/>
          <p14:tracePt t="64662" x="4062413" y="3062288"/>
          <p14:tracePt t="64679" x="4098925" y="3062288"/>
          <p14:tracePt t="64680" x="4125913" y="3062288"/>
          <p14:tracePt t="64696" x="4160838" y="3062288"/>
          <p14:tracePt t="64712" x="4179888" y="3062288"/>
          <p14:tracePt t="64730" x="4205288" y="3062288"/>
          <p14:tracePt t="64746" x="4224338" y="3062288"/>
          <p14:tracePt t="64763" x="4241800" y="3062288"/>
          <p14:tracePt t="64780" x="4251325" y="3062288"/>
          <p14:tracePt t="64796" x="4286250" y="3062288"/>
          <p14:tracePt t="64813" x="4303713" y="3062288"/>
          <p14:tracePt t="64830" x="4313238" y="3062288"/>
          <p14:tracePt t="64847" x="4348163" y="3062288"/>
          <p14:tracePt t="64863" x="4367213" y="3062288"/>
          <p14:tracePt t="64880" x="4384675" y="3062288"/>
          <p14:tracePt t="64897" x="4411663" y="3062288"/>
          <p14:tracePt t="64914" x="4419600" y="3062288"/>
          <p14:tracePt t="64930" x="4429125" y="3062288"/>
          <p14:tracePt t="64947" x="4438650" y="3062288"/>
          <p14:tracePt t="64964" x="4446588" y="3062288"/>
          <p14:tracePt t="65008" x="4456113" y="3062288"/>
          <p14:tracePt t="65071" x="4465638" y="3062288"/>
          <p14:tracePt t="65122" x="4473575" y="3062288"/>
          <p14:tracePt t="65146" x="4483100" y="3062288"/>
          <p14:tracePt t="65159" x="4491038" y="3062288"/>
          <p14:tracePt t="65172" x="4510088" y="3062288"/>
          <p14:tracePt t="65197" x="4518025" y="3062288"/>
          <p14:tracePt t="65210" x="4527550" y="3062288"/>
          <p14:tracePt t="65222" x="4537075" y="3062288"/>
          <p14:tracePt t="65248" x="4545013" y="3062288"/>
          <p14:tracePt t="65273" x="4554538" y="3062288"/>
          <p14:tracePt t="65298" x="4562475" y="3062288"/>
          <p14:tracePt t="65311" x="4572000" y="3062288"/>
          <p14:tracePt t="65374" x="4581525" y="3062288"/>
          <p14:tracePt t="65778" x="4581525" y="3054350"/>
          <p14:tracePt t="65790" x="4589463" y="3054350"/>
          <p14:tracePt t="65803" x="4608513" y="3054350"/>
          <p14:tracePt t="65816" x="4633913" y="3054350"/>
          <p14:tracePt t="65828" x="4697413" y="3054350"/>
          <p14:tracePt t="65841" x="4776788" y="3054350"/>
          <p14:tracePt t="65854" x="4848225" y="3054350"/>
          <p14:tracePt t="65869" x="4929188" y="3054350"/>
          <p14:tracePt t="65885" x="5000625" y="3054350"/>
          <p14:tracePt t="65902" x="5062538" y="3054350"/>
          <p14:tracePt t="65919" x="5170488" y="3054350"/>
          <p14:tracePt t="65936" x="5205413" y="3054350"/>
          <p14:tracePt t="65952" x="5232400" y="3054350"/>
          <p14:tracePt t="65969" x="5286375" y="3054350"/>
          <p14:tracePt t="65986" x="5313363" y="3054350"/>
          <p14:tracePt t="66003" x="5340350" y="3054350"/>
          <p14:tracePt t="66019" x="5384800" y="3054350"/>
          <p14:tracePt t="66035" x="5419725" y="3054350"/>
          <p14:tracePt t="66052" x="5446713" y="3054350"/>
          <p14:tracePt t="66070" x="5518150" y="3054350"/>
          <p14:tracePt t="66086" x="5545138" y="3054350"/>
          <p14:tracePt t="66103" x="5589588" y="3054350"/>
          <p14:tracePt t="66120" x="5653088" y="3054350"/>
          <p14:tracePt t="66137" x="5680075" y="3054350"/>
          <p14:tracePt t="66153" x="5715000" y="3054350"/>
          <p14:tracePt t="66170" x="5776913" y="3054350"/>
          <p14:tracePt t="66187" x="5813425" y="3054350"/>
          <p14:tracePt t="66204" x="5840413" y="3054350"/>
          <p14:tracePt t="66220" x="5902325" y="3054350"/>
          <p14:tracePt t="66237" x="5938838" y="3054350"/>
          <p14:tracePt t="66254" x="5956300" y="3054350"/>
          <p14:tracePt t="66271" x="5973763" y="3054350"/>
          <p14:tracePt t="66287" x="5991225" y="3054350"/>
          <p14:tracePt t="66304" x="6010275" y="3054350"/>
          <p14:tracePt t="66321" x="6037263" y="3054350"/>
          <p14:tracePt t="66338" x="6054725" y="3054350"/>
          <p14:tracePt t="66355" x="6062663" y="3054350"/>
          <p14:tracePt t="66371" x="6099175" y="3054350"/>
          <p14:tracePt t="66388" x="6108700" y="3054350"/>
          <p14:tracePt t="66405" x="6116638" y="3054350"/>
          <p14:tracePt t="66421" x="6143625" y="3054350"/>
          <p14:tracePt t="66447" x="6153150" y="3054350"/>
          <p14:tracePt t="66459" x="6161088" y="3054350"/>
          <p14:tracePt t="66472" x="6170613" y="3054350"/>
          <p14:tracePt t="66489" x="6180138" y="3054350"/>
          <p14:tracePt t="66505" x="6188075" y="3054350"/>
          <p14:tracePt t="66522" x="6205538" y="3054350"/>
          <p14:tracePt t="66539" x="6215063" y="3054350"/>
          <p14:tracePt t="66560" x="6224588" y="3054350"/>
          <p14:tracePt t="66637" x="6232525" y="3054350"/>
          <p14:tracePt t="67962" x="6232525" y="3044825"/>
          <p14:tracePt t="68000" x="6232525" y="3036888"/>
          <p14:tracePt t="68050" x="6232525" y="3027363"/>
          <p14:tracePt t="68062" x="6232525" y="3017838"/>
          <p14:tracePt t="68075" x="6232525" y="3009900"/>
          <p14:tracePt t="68088" x="6232525" y="2990850"/>
          <p14:tracePt t="68100" x="6232525" y="2982913"/>
          <p14:tracePt t="68114" x="6215063" y="2965450"/>
          <p14:tracePt t="68130" x="6215063" y="2946400"/>
          <p14:tracePt t="68147" x="6205538" y="2938463"/>
          <p14:tracePt t="68164" x="6188075" y="2911475"/>
          <p14:tracePt t="68180" x="6188075" y="2894013"/>
          <p14:tracePt t="68197" x="6180138" y="2884488"/>
          <p14:tracePt t="68214" x="6161088" y="2857500"/>
          <p14:tracePt t="68231" x="6153150" y="2840038"/>
          <p14:tracePt t="68248" x="6143625" y="2822575"/>
          <p14:tracePt t="68264" x="6116638" y="2776538"/>
          <p14:tracePt t="68281" x="6108700" y="2751138"/>
          <p14:tracePt t="68298" x="6072188" y="2714625"/>
          <p14:tracePt t="68315" x="6010275" y="2633663"/>
          <p14:tracePt t="68331" x="5973763" y="2581275"/>
          <p14:tracePt t="68348" x="5929313" y="2527300"/>
          <p14:tracePt t="68365" x="5840413" y="2428875"/>
          <p14:tracePt t="68382" x="5803900" y="2393950"/>
          <p14:tracePt t="68398" x="5786438" y="2374900"/>
          <p14:tracePt t="68415" x="5768975" y="2357438"/>
          <p14:tracePt t="68432" x="5732463" y="2322513"/>
          <p14:tracePt t="68449" x="5715000" y="2312988"/>
          <p14:tracePt t="68465" x="5705475" y="2295525"/>
          <p14:tracePt t="68482" x="5680075" y="2268538"/>
          <p14:tracePt t="68498" x="5661025" y="2259013"/>
          <p14:tracePt t="68515" x="5653088" y="2241550"/>
          <p14:tracePt t="68532" x="5626100" y="2224088"/>
          <p14:tracePt t="68548" x="5616575" y="2214563"/>
          <p14:tracePt t="68566" x="5616575" y="2205038"/>
          <p14:tracePt t="68583" x="5599113" y="2197100"/>
          <p14:tracePt t="68599" x="5589588" y="2187575"/>
          <p14:tracePt t="68616" x="5589588" y="2179638"/>
          <p14:tracePt t="69275" x="5581650" y="2179638"/>
          <p14:tracePt t="69325" x="5572125" y="2179638"/>
          <p14:tracePt t="69388" x="5562600" y="2179638"/>
          <p14:tracePt t="69426" x="5545138" y="2179638"/>
          <p14:tracePt t="69439" x="5537200" y="2179638"/>
          <p14:tracePt t="69451" x="5500688" y="2179638"/>
          <p14:tracePt t="69464" x="5456238" y="2179638"/>
          <p14:tracePt t="69477" x="5367338" y="2187575"/>
          <p14:tracePt t="69490" x="5276850" y="2197100"/>
          <p14:tracePt t="69507" x="5180013" y="2214563"/>
          <p14:tracePt t="69524" x="5054600" y="2232025"/>
          <p14:tracePt t="69541" x="4732338" y="2330450"/>
          <p14:tracePt t="69558" x="4429125" y="2446338"/>
          <p14:tracePt t="69574" x="4116388" y="2571750"/>
          <p14:tracePt t="69588" x="3840163" y="2697163"/>
          <p14:tracePt t="69608" x="3411538" y="2894013"/>
          <p14:tracePt t="69624" x="3295650" y="2946400"/>
          <p14:tracePt t="69641" x="3108325" y="3044825"/>
          <p14:tracePt t="69658" x="3017838" y="3081338"/>
          <p14:tracePt t="69675" x="2955925" y="3116263"/>
          <p14:tracePt t="69691" x="2840038" y="3179763"/>
          <p14:tracePt t="69708" x="2795588" y="3224213"/>
          <p14:tracePt t="69725" x="2776538" y="3259138"/>
          <p14:tracePt t="69742" x="2741613" y="3286125"/>
          <p14:tracePt t="69758" x="2724150" y="3313113"/>
          <p14:tracePt t="70020" x="2714625" y="3313113"/>
          <p14:tracePt t="70032" x="2687638" y="3330575"/>
          <p14:tracePt t="70045" x="2670175" y="3348038"/>
          <p14:tracePt t="70059" x="2608263" y="3384550"/>
          <p14:tracePt t="70076" x="2527300" y="3446463"/>
          <p14:tracePt t="70091" x="2419350" y="3509963"/>
          <p14:tracePt t="70110" x="2303463" y="3589338"/>
          <p14:tracePt t="70126" x="2276475" y="3616325"/>
          <p14:tracePt t="70143" x="2259013" y="3625850"/>
          <p14:tracePt t="70160" x="2251075" y="3633788"/>
          <p14:tracePt t="70177" x="2251075" y="3643313"/>
          <p14:tracePt t="70194" x="2241550" y="3652838"/>
          <p14:tracePt t="70285" x="2286000" y="3652838"/>
          <p14:tracePt t="70297" x="2339975" y="3660775"/>
          <p14:tracePt t="70310" x="2411413" y="3660775"/>
          <p14:tracePt t="70323" x="2473325" y="3670300"/>
          <p14:tracePt t="70335" x="2536825" y="3670300"/>
          <p14:tracePt t="70348" x="2581275" y="3670300"/>
          <p14:tracePt t="70361" x="2616200" y="3670300"/>
          <p14:tracePt t="70378" x="2660650" y="3670300"/>
          <p14:tracePt t="70395" x="2705100" y="3670300"/>
          <p14:tracePt t="70428" x="2813050" y="3643313"/>
          <p14:tracePt t="70436" x="2840038" y="3633788"/>
          <p14:tracePt t="70449" x="2884488" y="3625850"/>
          <p14:tracePt t="70476" x="2973388" y="3608388"/>
          <p14:tracePt t="70493" x="3009900" y="3589338"/>
          <p14:tracePt t="70509" x="3054350" y="3581400"/>
          <p14:tracePt t="70526" x="3133725" y="3554413"/>
          <p14:tracePt t="70543" x="3170238" y="3544888"/>
          <p14:tracePt t="70560" x="3205163" y="3544888"/>
          <p14:tracePt t="70577" x="3286125" y="3517900"/>
          <p14:tracePt t="70593" x="3330575" y="3509963"/>
          <p14:tracePt t="70610" x="3375025" y="3500438"/>
          <p14:tracePt t="70627" x="3465513" y="3482975"/>
          <p14:tracePt t="70644" x="3517900" y="3473450"/>
          <p14:tracePt t="70660" x="3554413" y="3465513"/>
          <p14:tracePt t="70677" x="3633788" y="3455988"/>
          <p14:tracePt t="70694" x="3670300" y="3446463"/>
          <p14:tracePt t="70711" x="3724275" y="3446463"/>
          <p14:tracePt t="70727" x="3822700" y="3446463"/>
          <p14:tracePt t="70744" x="3875088" y="3446463"/>
          <p14:tracePt t="70761" x="3911600" y="3446463"/>
          <p14:tracePt t="70778" x="3965575" y="3446463"/>
          <p14:tracePt t="70794" x="3990975" y="3446463"/>
          <p14:tracePt t="70811" x="4017963" y="3446463"/>
          <p14:tracePt t="70828" x="4081463" y="3446463"/>
          <p14:tracePt t="70844" x="4125913" y="3446463"/>
          <p14:tracePt t="70861" x="4152900" y="3446463"/>
          <p14:tracePt t="70877" x="4187825" y="3446463"/>
          <p14:tracePt t="70895" x="4241800" y="3446463"/>
          <p14:tracePt t="70912" x="4259263" y="3446463"/>
          <p14:tracePt t="70929" x="4303713" y="3446463"/>
          <p14:tracePt t="70945" x="4322763" y="3446463"/>
          <p14:tracePt t="70962" x="4340225" y="3446463"/>
          <p14:tracePt t="70979" x="4357688" y="3455988"/>
          <p14:tracePt t="70995" x="4367213" y="3455988"/>
          <p14:tracePt t="71012" x="4375150" y="3455988"/>
          <p14:tracePt t="71029" x="4375150" y="3465513"/>
          <p14:tracePt t="71046" x="4384675" y="3465513"/>
          <p14:tracePt t="71093" x="4394200" y="3465513"/>
          <p14:tracePt t="71611" x="4402138" y="3465513"/>
          <p14:tracePt t="71636" x="4411663" y="3465513"/>
          <p14:tracePt t="71648" x="4429125" y="3465513"/>
          <p14:tracePt t="71661" x="4438650" y="3465513"/>
          <p14:tracePt t="71674" x="4465638" y="3465513"/>
          <p14:tracePt t="71686" x="4500563" y="3465513"/>
          <p14:tracePt t="71699" x="4562475" y="3465513"/>
          <p14:tracePt t="71716" x="4660900" y="3465513"/>
          <p14:tracePt t="71732" x="4776788" y="3465513"/>
          <p14:tracePt t="71749" x="5018088" y="3465513"/>
          <p14:tracePt t="71766" x="5116513" y="3465513"/>
          <p14:tracePt t="71783" x="5205413" y="3465513"/>
          <p14:tracePt t="71800" x="5375275" y="3465513"/>
          <p14:tracePt t="71817" x="5446713" y="3465513"/>
          <p14:tracePt t="71833" x="5537200" y="3473450"/>
          <p14:tracePt t="71850" x="5653088" y="3482975"/>
          <p14:tracePt t="71866" x="5697538" y="3482975"/>
          <p14:tracePt t="71883" x="5724525" y="3482975"/>
          <p14:tracePt t="71900" x="5786438" y="3482975"/>
          <p14:tracePt t="71916" x="5803900" y="3482975"/>
          <p14:tracePt t="71933" x="5848350" y="3482975"/>
          <p14:tracePt t="71950" x="5875338" y="3482975"/>
          <p14:tracePt t="71967" x="5919788" y="3482975"/>
          <p14:tracePt t="71984" x="5938838" y="3482975"/>
          <p14:tracePt t="72001" x="5965825" y="3482975"/>
          <p14:tracePt t="72017" x="6000750" y="3482975"/>
          <p14:tracePt t="72034" x="6010275" y="3482975"/>
          <p14:tracePt t="72051" x="6027738" y="3482975"/>
          <p14:tracePt t="72068" x="6062663" y="3482975"/>
          <p14:tracePt t="72084" x="6072188" y="3482975"/>
          <p14:tracePt t="72101" x="6089650" y="3482975"/>
          <p14:tracePt t="72118" x="6126163" y="3482975"/>
          <p14:tracePt t="72135" x="6134100" y="3482975"/>
          <p14:tracePt t="72151" x="6143625" y="3482975"/>
          <p14:tracePt t="72168" x="6188075" y="3482975"/>
          <p14:tracePt t="72185" x="6215063" y="3482975"/>
          <p14:tracePt t="72202" x="6242050" y="3482975"/>
          <p14:tracePt t="72218" x="6323013" y="3482975"/>
          <p14:tracePt t="72235" x="6384925" y="3482975"/>
          <p14:tracePt t="72252" x="6438900" y="3482975"/>
          <p14:tracePt t="72269" x="6537325" y="3482975"/>
          <p14:tracePt t="72285" x="6581775" y="3482975"/>
          <p14:tracePt t="72302" x="6634163" y="3482975"/>
          <p14:tracePt t="72319" x="6715125" y="3500438"/>
          <p14:tracePt t="72336" x="6742113" y="3500438"/>
          <p14:tracePt t="72352" x="6759575" y="3500438"/>
          <p14:tracePt t="72369" x="6796088" y="3509963"/>
          <p14:tracePt t="72386" x="6804025" y="3509963"/>
          <p14:tracePt t="72403" x="6813550" y="3509963"/>
          <p14:tracePt t="72419" x="6813550" y="3517900"/>
          <p14:tracePt t="72436" x="6823075" y="3517900"/>
          <p14:tracePt t="73062" x="6823075" y="3527425"/>
          <p14:tracePt t="73380" x="6804025" y="3536950"/>
          <p14:tracePt t="73391" x="6777038" y="3536950"/>
          <p14:tracePt t="73403" x="6732588" y="3544888"/>
          <p14:tracePt t="73416" x="6643688" y="3562350"/>
          <p14:tracePt t="73429" x="6518275" y="3598863"/>
          <p14:tracePt t="73441" x="6394450" y="3625850"/>
          <p14:tracePt t="73458" x="6286500" y="3660775"/>
          <p14:tracePt t="73475" x="6188075" y="3679825"/>
          <p14:tracePt t="73492" x="5965825" y="3732213"/>
          <p14:tracePt t="73508" x="5857875" y="3759200"/>
          <p14:tracePt t="73525" x="5741988" y="3786188"/>
          <p14:tracePt t="73542" x="5572125" y="3848100"/>
          <p14:tracePt t="73559" x="5510213" y="3875088"/>
          <p14:tracePt t="73575" x="5456238" y="3894138"/>
          <p14:tracePt t="73592" x="5375275" y="3919538"/>
          <p14:tracePt t="73609" x="5348288" y="3929063"/>
          <p14:tracePt t="73626" x="5322888" y="3938588"/>
          <p14:tracePt t="73643" x="5268913" y="3956050"/>
          <p14:tracePt t="73659" x="5251450" y="3965575"/>
          <p14:tracePt t="73676" x="5232400" y="3965575"/>
          <p14:tracePt t="73693" x="5214938" y="3973513"/>
          <p14:tracePt t="73709" x="5187950" y="3983038"/>
          <p14:tracePt t="73726" x="5180013" y="3983038"/>
          <p14:tracePt t="73743" x="5170488" y="3983038"/>
          <p14:tracePt t="73760" x="5160963" y="3990975"/>
          <p14:tracePt t="73776" x="5143500" y="3990975"/>
          <p14:tracePt t="73794" x="5126038" y="4000500"/>
          <p14:tracePt t="73810" x="5116513" y="4000500"/>
          <p14:tracePt t="73827" x="5116513" y="4010025"/>
          <p14:tracePt t="73843" x="5099050" y="4010025"/>
          <p14:tracePt t="73860" x="5081588" y="4017963"/>
          <p14:tracePt t="73877" x="5072063" y="4017963"/>
          <p14:tracePt t="73894" x="5062538" y="4017963"/>
          <p14:tracePt t="73910" x="5054600" y="4027488"/>
          <p14:tracePt t="73927" x="5045075" y="4037013"/>
          <p14:tracePt t="73946" x="5037138" y="4037013"/>
          <p14:tracePt t="79456" x="5027613" y="4037013"/>
          <p14:tracePt t="79489" x="5010150" y="4037013"/>
          <p14:tracePt t="79506" x="4983163" y="4037013"/>
          <p14:tracePt t="79523" x="4929188" y="4037013"/>
          <p14:tracePt t="79540" x="4625975" y="4037013"/>
          <p14:tracePt t="79557" x="4251325" y="4044950"/>
          <p14:tracePt t="79573" x="3867150" y="4098925"/>
          <p14:tracePt t="79589" x="3554413" y="4160838"/>
          <p14:tracePt t="79606" x="3116263" y="4241800"/>
          <p14:tracePt t="79623" x="2990850" y="4268788"/>
          <p14:tracePt t="79641" x="2884488" y="4286250"/>
          <p14:tracePt t="79657" x="2697163" y="4313238"/>
          <p14:tracePt t="79674" x="2633663" y="4322763"/>
          <p14:tracePt t="79691" x="2581275" y="4330700"/>
          <p14:tracePt t="79708" x="2527300" y="4348163"/>
          <p14:tracePt t="79724" x="2509838" y="4348163"/>
          <p14:tracePt t="79741" x="2500313" y="4348163"/>
          <p14:tracePt t="79758" x="2490788" y="4348163"/>
          <p14:tracePt t="79774" x="2482850" y="4348163"/>
          <p14:tracePt t="79825" x="2473325" y="4348163"/>
          <p14:tracePt t="80097" x="2482850" y="4348163"/>
          <p14:tracePt t="80109" x="2500313" y="4348163"/>
          <p14:tracePt t="80122" x="2544763" y="4340225"/>
          <p14:tracePt t="80135" x="2581275" y="4330700"/>
          <p14:tracePt t="80147" x="2633663" y="4322763"/>
          <p14:tracePt t="80160" x="2697163" y="4313238"/>
          <p14:tracePt t="80176" x="2732088" y="4303713"/>
          <p14:tracePt t="80193" x="2786063" y="4303713"/>
          <p14:tracePt t="80211" x="2884488" y="4295775"/>
          <p14:tracePt t="80227" x="2938463" y="4295775"/>
          <p14:tracePt t="80243" x="2982913" y="4295775"/>
          <p14:tracePt t="80260" x="3081338" y="4295775"/>
          <p14:tracePt t="80277" x="3108325" y="4295775"/>
          <p14:tracePt t="80294" x="3143250" y="4295775"/>
          <p14:tracePt t="80311" x="3187700" y="4295775"/>
          <p14:tracePt t="80311" x="3224213" y="4295775"/>
          <p14:tracePt t="80327" x="3259138" y="4295775"/>
          <p14:tracePt t="80344" x="3295650" y="4295775"/>
          <p14:tracePt t="80361" x="3348038" y="4295775"/>
          <p14:tracePt t="80378" x="3429000" y="4295775"/>
          <p14:tracePt t="80394" x="3473450" y="4295775"/>
          <p14:tracePt t="80411" x="3500438" y="4295775"/>
          <p14:tracePt t="80428" x="3544888" y="4295775"/>
          <p14:tracePt t="80445" x="3571875" y="4303713"/>
          <p14:tracePt t="80461" x="3598863" y="4313238"/>
          <p14:tracePt t="80478" x="3660775" y="4313238"/>
          <p14:tracePt t="80495" x="3679825" y="4322763"/>
          <p14:tracePt t="80511" x="3687763" y="4322763"/>
          <p14:tracePt t="80528" x="3714750" y="4322763"/>
          <p14:tracePt t="80545" x="3724275" y="4322763"/>
          <p14:tracePt t="80562" x="3724275" y="4330700"/>
          <p14:tracePt t="80579" x="3732213" y="4330700"/>
          <p14:tracePt t="80602" x="3741738" y="4330700"/>
          <p14:tracePt t="86121" x="3741738" y="4322763"/>
          <p14:tracePt t="86500" x="3741738" y="4313238"/>
          <p14:tracePt t="86525" x="3751263" y="4313238"/>
          <p14:tracePt t="86538" x="3759200" y="4313238"/>
          <p14:tracePt t="86550" x="3768725" y="4313238"/>
          <p14:tracePt t="86563" x="3776663" y="4313238"/>
          <p14:tracePt t="86576" x="3786188" y="4313238"/>
          <p14:tracePt t="86593" x="3803650" y="4313238"/>
          <p14:tracePt t="86610" x="3813175" y="4313238"/>
          <p14:tracePt t="86627" x="3840163" y="4313238"/>
          <p14:tracePt t="86644" x="3867150" y="4313238"/>
          <p14:tracePt t="86660" x="3884613" y="4313238"/>
          <p14:tracePt t="86677" x="3919538" y="4313238"/>
          <p14:tracePt t="86694" x="3938588" y="4313238"/>
          <p14:tracePt t="86711" x="3946525" y="4313238"/>
          <p14:tracePt t="86727" x="3973513" y="4313238"/>
          <p14:tracePt t="86744" x="3983038" y="4313238"/>
          <p14:tracePt t="86761" x="3990975" y="4313238"/>
          <p14:tracePt t="86778" x="4017963" y="4313238"/>
          <p14:tracePt t="86794" x="4027488" y="4313238"/>
          <p14:tracePt t="86811" x="4044950" y="4313238"/>
          <p14:tracePt t="86828" x="4071938" y="4313238"/>
          <p14:tracePt t="86845" x="4089400" y="4322763"/>
          <p14:tracePt t="86861" x="4098925" y="4322763"/>
          <p14:tracePt t="86878" x="4125913" y="4330700"/>
          <p14:tracePt t="86895" x="4133850" y="4330700"/>
          <p14:tracePt t="86911" x="4143375" y="4340225"/>
          <p14:tracePt t="86928" x="4160838" y="4348163"/>
          <p14:tracePt t="86945" x="4179888" y="4348163"/>
          <p14:tracePt t="86962" x="4197350" y="4348163"/>
          <p14:tracePt t="86978" x="4214813" y="4357688"/>
          <p14:tracePt t="86995" x="4251325" y="4367213"/>
          <p14:tracePt t="87012" x="4268788" y="4367213"/>
          <p14:tracePt t="87029" x="4286250" y="4375150"/>
          <p14:tracePt t="87046" x="4322763" y="4375150"/>
          <p14:tracePt t="87062" x="4322763" y="4384675"/>
          <p14:tracePt t="87079" x="4330700" y="4384675"/>
          <p14:tracePt t="87096" x="4340225" y="4384675"/>
          <p14:tracePt t="87113" x="4348163" y="4384675"/>
          <p14:tracePt t="87131" x="4357688" y="4384675"/>
          <p14:tracePt t="87156" x="4367213" y="4384675"/>
          <p14:tracePt t="87964" x="4375150" y="4384675"/>
          <p14:tracePt t="87977" x="4384675" y="4384675"/>
          <p14:tracePt t="88002" x="4394200" y="4384675"/>
          <p14:tracePt t="88015" x="4419600" y="4384675"/>
          <p14:tracePt t="88027" x="4438650" y="4384675"/>
          <p14:tracePt t="88039" x="4465638" y="4384675"/>
          <p14:tracePt t="88052" x="4491038" y="4384675"/>
          <p14:tracePt t="88067" x="4510088" y="4384675"/>
          <p14:tracePt t="88084" x="4527550" y="4384675"/>
          <p14:tracePt t="88101" x="4545013" y="4384675"/>
          <p14:tracePt t="88118" x="4562475" y="4394200"/>
          <p14:tracePt t="88141" x="4572000" y="4394200"/>
          <p14:tracePt t="88154" x="4572000" y="4402138"/>
          <p14:tracePt t="88168" x="4581525" y="4402138"/>
          <p14:tracePt t="88185" x="4589463" y="4402138"/>
          <p14:tracePt t="89493" x="4581525" y="4402138"/>
          <p14:tracePt t="89505" x="4554538" y="4402138"/>
          <p14:tracePt t="89517" x="4518025" y="4402138"/>
          <p14:tracePt t="89530" x="4456113" y="4402138"/>
          <p14:tracePt t="89543" x="4340225" y="4402138"/>
          <p14:tracePt t="89559" x="4224338" y="4384675"/>
          <p14:tracePt t="89575" x="4098925" y="4384675"/>
          <p14:tracePt t="89593" x="3929063" y="4357688"/>
          <p14:tracePt t="89609" x="3884613" y="4340225"/>
          <p14:tracePt t="89626" x="3848100" y="4330700"/>
          <p14:tracePt t="89642" x="3813175" y="4330700"/>
          <p14:tracePt t="89659" x="3786188" y="4313238"/>
          <p14:tracePt t="89676" x="3768725" y="4313238"/>
          <p14:tracePt t="89692" x="3751263" y="4313238"/>
          <p14:tracePt t="89709" x="3732213" y="4303713"/>
          <p14:tracePt t="89726" x="3724275" y="4286250"/>
          <p14:tracePt t="89743" x="3714750" y="4286250"/>
          <p14:tracePt t="89760" x="3697288" y="4276725"/>
          <p14:tracePt t="89776" x="3687763" y="4276725"/>
          <p14:tracePt t="89793" x="3679825" y="4268788"/>
          <p14:tracePt t="89810" x="3670300" y="4268788"/>
          <p14:tracePt t="89871" x="3670300" y="4259263"/>
          <p14:tracePt t="90300" x="3670300" y="4251325"/>
          <p14:tracePt t="90452" x="3679825" y="4251325"/>
          <p14:tracePt t="90477" x="3687763" y="4251325"/>
          <p14:tracePt t="90489" x="3697288" y="4251325"/>
          <p14:tracePt t="90515" x="3705225" y="4251325"/>
          <p14:tracePt t="90527" x="3714750" y="4251325"/>
          <p14:tracePt t="90540" x="3724275" y="4251325"/>
          <p14:tracePt t="90578" x="3732213" y="4251325"/>
          <p14:tracePt t="90603" x="3732213" y="4241800"/>
          <p14:tracePt t="90640" x="3741738" y="4241800"/>
          <p14:tracePt t="91425" x="3751263" y="4241800"/>
          <p14:tracePt t="91450" x="3759200" y="4241800"/>
          <p14:tracePt t="91475" x="3768725" y="4241800"/>
          <p14:tracePt t="91487" x="3786188" y="4241800"/>
          <p14:tracePt t="91500" x="3803650" y="4241800"/>
          <p14:tracePt t="91512" x="3822700" y="4241800"/>
          <p14:tracePt t="91525" x="3857625" y="4241800"/>
          <p14:tracePt t="91538" x="3884613" y="4241800"/>
          <p14:tracePt t="91552" x="3929063" y="4241800"/>
          <p14:tracePt t="91569" x="3965575" y="4241800"/>
          <p14:tracePt t="91586" x="4010025" y="4241800"/>
          <p14:tracePt t="91603" x="4133850" y="4241800"/>
          <p14:tracePt t="91619" x="4197350" y="4251325"/>
          <p14:tracePt t="91636" x="4259263" y="4259263"/>
          <p14:tracePt t="91653" x="4313238" y="4286250"/>
          <p14:tracePt t="91670" x="4330700" y="4286250"/>
          <p14:tracePt t="91687" x="4340225" y="4286250"/>
          <p14:tracePt t="91703" x="4348163" y="4286250"/>
          <p14:tracePt t="91720" x="4357688" y="4286250"/>
          <p14:tracePt t="94391" x="4330700" y="4286250"/>
          <p14:tracePt t="94404" x="4268788" y="4286250"/>
          <p14:tracePt t="94417" x="4160838" y="4286250"/>
          <p14:tracePt t="94429" x="3973513" y="4286250"/>
          <p14:tracePt t="94442" x="3679825" y="4286250"/>
          <p14:tracePt t="94455" x="3455988" y="4286250"/>
          <p14:tracePt t="94467" x="3268663" y="4303713"/>
          <p14:tracePt t="94484" x="3133725" y="4322763"/>
          <p14:tracePt t="94500" x="3009900" y="4340225"/>
          <p14:tracePt t="94518" x="2768600" y="4384675"/>
          <p14:tracePt t="94535" x="2660650" y="4411663"/>
          <p14:tracePt t="94551" x="2562225" y="4446588"/>
          <p14:tracePt t="94568" x="2428875" y="4483100"/>
          <p14:tracePt t="94585" x="2366963" y="4510088"/>
          <p14:tracePt t="94602" x="2330450" y="4518025"/>
          <p14:tracePt t="94618" x="2286000" y="4527550"/>
          <p14:tracePt t="94635" x="2268538" y="4537075"/>
          <p14:tracePt t="94652" x="2259013" y="4545013"/>
          <p14:tracePt t="94669" x="2241550" y="4554538"/>
          <p14:tracePt t="94685" x="2232025" y="4554538"/>
          <p14:tracePt t="94707" x="2224088" y="4554538"/>
          <p14:tracePt t="94720" x="2224088" y="4562475"/>
          <p14:tracePt t="94770" x="2224088" y="4572000"/>
          <p14:tracePt t="94834" x="2224088" y="4581525"/>
          <p14:tracePt t="94871" x="2224088" y="4589463"/>
          <p14:tracePt t="94896" x="2224088" y="4598988"/>
          <p14:tracePt t="94909" x="2241550" y="4598988"/>
          <p14:tracePt t="94922" x="2251075" y="4608513"/>
          <p14:tracePt t="94934" x="2259013" y="4608513"/>
          <p14:tracePt t="94947" x="2276475" y="4608513"/>
          <p14:tracePt t="94959" x="2295525" y="4616450"/>
          <p14:tracePt t="94972" x="2312988" y="4616450"/>
          <p14:tracePt t="94987" x="2322513" y="4616450"/>
          <p14:tracePt t="95004" x="2347913" y="4625975"/>
          <p14:tracePt t="95020" x="2366963" y="4625975"/>
          <p14:tracePt t="95037" x="2393950" y="4625975"/>
          <p14:tracePt t="95054" x="2411413" y="4625975"/>
          <p14:tracePt t="95071" x="2428875" y="4625975"/>
          <p14:tracePt t="95088" x="2482850" y="4625975"/>
          <p14:tracePt t="95104" x="2517775" y="4625975"/>
          <p14:tracePt t="95121" x="2562225" y="4625975"/>
          <p14:tracePt t="95138" x="2643188" y="4625975"/>
          <p14:tracePt t="95154" x="2687638" y="4625975"/>
          <p14:tracePt t="95171" x="2724150" y="4625975"/>
          <p14:tracePt t="95188" x="2786063" y="4625975"/>
          <p14:tracePt t="95205" x="2822575" y="4625975"/>
          <p14:tracePt t="95222" x="2857500" y="4625975"/>
          <p14:tracePt t="95238" x="2938463" y="4625975"/>
          <p14:tracePt t="95255" x="2973388" y="4625975"/>
          <p14:tracePt t="95272" x="3000375" y="4625975"/>
          <p14:tracePt t="95289" x="3054350" y="4625975"/>
          <p14:tracePt t="95305" x="3081338" y="4625975"/>
          <p14:tracePt t="95322" x="3108325" y="4625975"/>
          <p14:tracePt t="95339" x="3125788" y="4625975"/>
          <p14:tracePt t="95356" x="3143250" y="4625975"/>
          <p14:tracePt t="95372" x="3152775" y="4625975"/>
          <p14:tracePt t="95389" x="3170238" y="4625975"/>
          <p14:tracePt t="95414" x="3179763" y="4625975"/>
          <p14:tracePt t="95452" x="3187700" y="4625975"/>
          <p14:tracePt t="96020" x="3187700" y="4616450"/>
          <p14:tracePt t="96260" x="3179763" y="4616450"/>
          <p14:tracePt t="96298" x="3170238" y="4616450"/>
          <p14:tracePt t="96323" x="3152775" y="4616450"/>
          <p14:tracePt t="96336" x="3125788" y="4616450"/>
          <p14:tracePt t="96348" x="3071813" y="4616450"/>
          <p14:tracePt t="96361" x="3009900" y="4616450"/>
          <p14:tracePt t="96378" x="2901950" y="4616450"/>
          <p14:tracePt t="96394" x="2795588" y="4625975"/>
          <p14:tracePt t="96411" x="2562225" y="4679950"/>
          <p14:tracePt t="96428" x="2455863" y="4705350"/>
          <p14:tracePt t="96444" x="2357438" y="4724400"/>
          <p14:tracePt t="96462" x="2187575" y="4786313"/>
          <p14:tracePt t="96478" x="2081213" y="4813300"/>
          <p14:tracePt t="96495" x="2000250" y="4830763"/>
          <p14:tracePt t="96512" x="1857375" y="4875213"/>
          <p14:tracePt t="96528" x="1803400" y="4894263"/>
          <p14:tracePt t="96545" x="1785938" y="4902200"/>
          <p14:tracePt t="96562" x="1751013" y="4919663"/>
          <p14:tracePt t="96579" x="1724025" y="4929188"/>
          <p14:tracePt t="96595" x="1714500" y="4938713"/>
          <p14:tracePt t="96613" x="1704975" y="4946650"/>
          <p14:tracePt t="96628" x="1697038" y="4956175"/>
          <p14:tracePt t="96651" x="1697038" y="4965700"/>
          <p14:tracePt t="96676" x="1697038" y="4983163"/>
          <p14:tracePt t="96689" x="1697038" y="4991100"/>
          <p14:tracePt t="96701" x="1697038" y="5000625"/>
          <p14:tracePt t="96714" x="1697038" y="5010150"/>
          <p14:tracePt t="96729" x="1697038" y="5018088"/>
          <p14:tracePt t="96746" x="1697038" y="5027613"/>
          <p14:tracePt t="96765" x="1697038" y="5037138"/>
          <p14:tracePt t="96790" x="1697038" y="5045075"/>
          <p14:tracePt t="96803" x="1697038" y="5054600"/>
          <p14:tracePt t="96815" x="1704975" y="5062538"/>
          <p14:tracePt t="96830" x="1741488" y="5081588"/>
          <p14:tracePt t="96847" x="1768475" y="5099050"/>
          <p14:tracePt t="96863" x="1803400" y="5116513"/>
          <p14:tracePt t="96880" x="1866900" y="5143500"/>
          <p14:tracePt t="96897" x="1893888" y="5153025"/>
          <p14:tracePt t="96914" x="1901825" y="5153025"/>
          <p14:tracePt t="96930" x="1919288" y="5160963"/>
          <p14:tracePt t="96947" x="1928813" y="5160963"/>
          <p14:tracePt t="96964" x="1938338" y="5160963"/>
          <p14:tracePt t="96981" x="1946275" y="5160963"/>
          <p14:tracePt t="96997" x="1955800" y="5160963"/>
          <p14:tracePt t="97014" x="1965325" y="5160963"/>
          <p14:tracePt t="97031" x="1982788" y="5160963"/>
          <p14:tracePt t="97047" x="2000250" y="5160963"/>
          <p14:tracePt t="97064" x="2009775" y="5160963"/>
          <p14:tracePt t="97081" x="2027238" y="5160963"/>
          <p14:tracePt t="97098" x="2044700" y="5160963"/>
          <p14:tracePt t="97115" x="2071688" y="5160963"/>
          <p14:tracePt t="97131" x="2116138" y="5160963"/>
          <p14:tracePt t="97148" x="2143125" y="5160963"/>
          <p14:tracePt t="97165" x="2170113" y="5160963"/>
          <p14:tracePt t="97182" x="2214563" y="5160963"/>
          <p14:tracePt t="97198" x="2251075" y="5160963"/>
          <p14:tracePt t="97215" x="2268538" y="5160963"/>
          <p14:tracePt t="97232" x="2303463" y="5160963"/>
          <p14:tracePt t="97249" x="2312988" y="5160963"/>
          <p14:tracePt t="97265" x="2339975" y="5160963"/>
          <p14:tracePt t="97282" x="2357438" y="5160963"/>
          <p14:tracePt t="97299" x="2374900" y="5160963"/>
          <p14:tracePt t="97316" x="2384425" y="5160963"/>
          <p14:tracePt t="97333" x="2393950" y="5160963"/>
          <p14:tracePt t="97349" x="2401888" y="5160963"/>
          <p14:tracePt t="97371" x="2411413" y="5160963"/>
          <p14:tracePt t="97383" x="2419350" y="5160963"/>
          <p14:tracePt t="97400" x="2428875" y="5160963"/>
          <p14:tracePt t="97434" x="2438400" y="5160963"/>
          <p14:tracePt t="97471" x="2446338" y="5160963"/>
          <p14:tracePt t="98394" x="2455863" y="5160963"/>
          <p14:tracePt t="98406" x="2465388" y="5160963"/>
          <p14:tracePt t="98419" x="2500313" y="5160963"/>
          <p14:tracePt t="98432" x="2544763" y="5160963"/>
          <p14:tracePt t="98444" x="2652713" y="5160963"/>
          <p14:tracePt t="98456" x="2803525" y="5160963"/>
          <p14:tracePt t="98472" x="2982913" y="5160963"/>
          <p14:tracePt t="98489" x="3098800" y="5160963"/>
          <p14:tracePt t="98505" x="3224213" y="5160963"/>
          <p14:tracePt t="98522" x="3455988" y="5180013"/>
          <p14:tracePt t="98539" x="3554413" y="5187950"/>
          <p14:tracePt t="98556" x="3633788" y="5197475"/>
          <p14:tracePt t="98572" x="3813175" y="5224463"/>
          <p14:tracePt t="98589" x="3884613" y="5224463"/>
          <p14:tracePt t="98606" x="3938588" y="5224463"/>
          <p14:tracePt t="98622" x="3990975" y="5232400"/>
          <p14:tracePt t="98639" x="4000500" y="5232400"/>
          <p14:tracePt t="98656" x="4017963" y="5232400"/>
          <p14:tracePt t="98673" x="4037013" y="5232400"/>
          <p14:tracePt t="98708" x="4044950" y="5232400"/>
          <p14:tracePt t="98873" x="4054475" y="5232400"/>
          <p14:tracePt t="98936" x="4062413" y="5232400"/>
          <p14:tracePt t="98949" x="4071938" y="5241925"/>
          <p14:tracePt t="98973" x="4089400" y="5251450"/>
          <p14:tracePt t="98986" x="4098925" y="5251450"/>
          <p14:tracePt t="98999" x="4116388" y="5259388"/>
          <p14:tracePt t="99012" x="4125913" y="5268913"/>
          <p14:tracePt t="99025" x="4133850" y="5268913"/>
          <p14:tracePt t="99041" x="4133850" y="5276850"/>
          <p14:tracePt t="99058" x="4143375" y="5276850"/>
          <p14:tracePt t="99075" x="4152900" y="5276850"/>
          <p14:tracePt t="103292" x="4143375" y="5276850"/>
          <p14:tracePt t="103305" x="4116388" y="5251450"/>
          <p14:tracePt t="103318" x="4010025" y="5197475"/>
          <p14:tracePt t="103330" x="3803650" y="5062538"/>
          <p14:tracePt t="103347" x="3384550" y="4803775"/>
          <p14:tracePt t="103364" x="2965450" y="4518025"/>
          <p14:tracePt t="103381" x="2339975" y="4054475"/>
          <p14:tracePt t="103397" x="2062163" y="3848100"/>
          <p14:tracePt t="103414" x="1812925" y="3652838"/>
          <p14:tracePt t="103431" x="1490663" y="3375025"/>
          <p14:tracePt t="103448" x="1374775" y="3276600"/>
          <p14:tracePt t="103465" x="1295400" y="3214688"/>
          <p14:tracePt t="103481" x="1204913" y="3125788"/>
          <p14:tracePt t="103498" x="1187450" y="3108325"/>
          <p14:tracePt t="103515" x="1187450" y="3089275"/>
          <p14:tracePt t="103810" x="1196975" y="3098800"/>
          <p14:tracePt t="103823" x="1241425" y="3160713"/>
          <p14:tracePt t="103835" x="1374775" y="3357563"/>
          <p14:tracePt t="103848" x="1598613" y="3697288"/>
          <p14:tracePt t="103860" x="1874838" y="4116388"/>
          <p14:tracePt t="103873" x="2081213" y="4465638"/>
          <p14:tracePt t="103886" x="2251075" y="4732338"/>
          <p14:tracePt t="103900" x="2374900" y="4911725"/>
          <p14:tracePt t="103917" x="2509838" y="5072063"/>
          <p14:tracePt t="103934" x="2598738" y="5197475"/>
          <p14:tracePt t="103950" x="2705100" y="5340350"/>
          <p14:tracePt t="103967" x="2732088" y="5367338"/>
          <p14:tracePt t="103984" x="2741613" y="5375275"/>
          <p14:tracePt t="104001" x="2751138" y="5384800"/>
          <p14:tracePt t="104037" x="2751138" y="53943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18</a:t>
            </a:fld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79512" y="1150648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Feedback control (homeostasis):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it is a control mechanism that uses information from measurement to manipulate a variable to achieve the desired result. 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There are two type of feedback control </a:t>
            </a:r>
          </a:p>
          <a:p>
            <a:pPr marL="342900" indent="-342900" algn="l" rtl="0"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Negative feedback </a:t>
            </a:r>
          </a:p>
          <a:p>
            <a:pPr marL="342900" indent="-342900" algn="l" rtl="0"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Positive feedback 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 Negative feedback helps the system toward equilibrium state. 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Home thermostat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l" rtl="0"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Regulation of blood sugar level,</a:t>
            </a:r>
          </a:p>
          <a:p>
            <a:pPr algn="l" rtl="0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95536" y="26064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Function model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such as { R =f ( p) } to indicate the heart rate R is the function of the power produce by the body .</a:t>
            </a:r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E404-164F-4D52-8356-DAA3AC1504B5}" type="datetime1">
              <a:rPr lang="en-US" smtClean="0"/>
              <a:t>1/6/2022</a:t>
            </a:fld>
            <a:endParaRPr lang="ar-SA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5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555"/>
    </mc:Choice>
    <mc:Fallback xmlns="">
      <p:transition advTm="222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6" x="4589463" y="3822700"/>
          <p14:tracePt t="889" x="4589463" y="3768725"/>
          <p14:tracePt t="901" x="4589463" y="3581400"/>
          <p14:tracePt t="914" x="4429125" y="3125788"/>
          <p14:tracePt t="926" x="4089400" y="2517775"/>
          <p14:tracePt t="940" x="3697288" y="1901825"/>
          <p14:tracePt t="957" x="3313113" y="1401763"/>
          <p14:tracePt t="974" x="2965450" y="1017588"/>
          <p14:tracePt t="991" x="2411413" y="482600"/>
          <p14:tracePt t="1007" x="2276475" y="374650"/>
          <p14:tracePt t="1023" x="2197100" y="312738"/>
          <p14:tracePt t="1040" x="2133600" y="250825"/>
          <p14:tracePt t="1057" x="2116138" y="241300"/>
          <p14:tracePt t="1074" x="2116138" y="231775"/>
          <p14:tracePt t="1091" x="2108200" y="223838"/>
          <p14:tracePt t="1331" x="2089150" y="223838"/>
          <p14:tracePt t="1343" x="2062163" y="231775"/>
          <p14:tracePt t="1356" x="2009775" y="258763"/>
          <p14:tracePt t="1368" x="1919288" y="312738"/>
          <p14:tracePt t="1381" x="1812925" y="384175"/>
          <p14:tracePt t="1394" x="1697038" y="465138"/>
          <p14:tracePt t="1409" x="1616075" y="517525"/>
          <p14:tracePt t="1426" x="1562100" y="561975"/>
          <p14:tracePt t="1443" x="1517650" y="598488"/>
          <p14:tracePt t="1460" x="1473200" y="642938"/>
          <p14:tracePt t="1476" x="1455738" y="652463"/>
          <p14:tracePt t="1493" x="1438275" y="669925"/>
          <p14:tracePt t="1510" x="1428750" y="679450"/>
          <p14:tracePt t="1527" x="1419225" y="679450"/>
          <p14:tracePt t="1545" x="1419225" y="687388"/>
          <p14:tracePt t="1560" x="1411288" y="687388"/>
          <p14:tracePt t="2013" x="1419225" y="687388"/>
          <p14:tracePt t="2038" x="1438275" y="687388"/>
          <p14:tracePt t="2050" x="1482725" y="687388"/>
          <p14:tracePt t="2063" x="1562100" y="704850"/>
          <p14:tracePt t="2075" x="1633538" y="704850"/>
          <p14:tracePt t="2087" x="1714500" y="704850"/>
          <p14:tracePt t="2100" x="1776413" y="704850"/>
          <p14:tracePt t="2113" x="1839913" y="704850"/>
          <p14:tracePt t="2129" x="1901825" y="704850"/>
          <p14:tracePt t="2146" x="1955800" y="704850"/>
          <p14:tracePt t="2164" x="2098675" y="704850"/>
          <p14:tracePt t="2180" x="2170113" y="704850"/>
          <p14:tracePt t="2197" x="2232025" y="704850"/>
          <p14:tracePt t="2214" x="2322513" y="704850"/>
          <p14:tracePt t="2230" x="2347913" y="704850"/>
          <p14:tracePt t="2247" x="2374900" y="704850"/>
          <p14:tracePt t="2264" x="2393950" y="704850"/>
          <p14:tracePt t="2281" x="2438400" y="704850"/>
          <p14:tracePt t="2297" x="2455863" y="704850"/>
          <p14:tracePt t="2314" x="2473325" y="704850"/>
          <p14:tracePt t="2331" x="2536825" y="704850"/>
          <p14:tracePt t="2348" x="2562225" y="704850"/>
          <p14:tracePt t="2364" x="2598738" y="704850"/>
          <p14:tracePt t="2367" x="2625725" y="704850"/>
          <p14:tracePt t="2381" x="2652713" y="704850"/>
          <p14:tracePt t="2398" x="2687638" y="704850"/>
          <p14:tracePt t="2415" x="2714625" y="704850"/>
          <p14:tracePt t="2431" x="2768600" y="714375"/>
          <p14:tracePt t="2448" x="2803525" y="714375"/>
          <p14:tracePt t="2465" x="2830513" y="714375"/>
          <p14:tracePt t="2482" x="2901950" y="714375"/>
          <p14:tracePt t="2498" x="2928938" y="714375"/>
          <p14:tracePt t="2515" x="2973388" y="714375"/>
          <p14:tracePt t="2532" x="3027363" y="714375"/>
          <p14:tracePt t="2548" x="3054350" y="714375"/>
          <p14:tracePt t="2565" x="3089275" y="714375"/>
          <p14:tracePt t="2582" x="3125788" y="714375"/>
          <p14:tracePt t="2599" x="3143250" y="714375"/>
          <p14:tracePt t="2615" x="3160713" y="714375"/>
          <p14:tracePt t="2632" x="3179763" y="714375"/>
          <p14:tracePt t="2648" x="3187700" y="714375"/>
          <p14:tracePt t="2666" x="3197225" y="714375"/>
          <p14:tracePt t="2683" x="3214688" y="714375"/>
          <p14:tracePt t="2699" x="3224213" y="714375"/>
          <p14:tracePt t="2716" x="3232150" y="714375"/>
          <p14:tracePt t="2733" x="3241675" y="714375"/>
          <p14:tracePt t="2757" x="3251200" y="714375"/>
          <p14:tracePt t="3148" x="3259138" y="714375"/>
          <p14:tracePt t="3161" x="3276600" y="714375"/>
          <p14:tracePt t="3174" x="3295650" y="714375"/>
          <p14:tracePt t="3186" x="3348038" y="714375"/>
          <p14:tracePt t="3201" x="3429000" y="714375"/>
          <p14:tracePt t="3218" x="3527425" y="714375"/>
          <p14:tracePt t="3235" x="3633788" y="714375"/>
          <p14:tracePt t="3252" x="3803650" y="714375"/>
          <p14:tracePt t="3269" x="3875088" y="731838"/>
          <p14:tracePt t="3286" x="3956050" y="741363"/>
          <p14:tracePt t="3303" x="4071938" y="758825"/>
          <p14:tracePt t="3319" x="4098925" y="768350"/>
          <p14:tracePt t="3336" x="4116388" y="768350"/>
          <p14:tracePt t="3353" x="4152900" y="768350"/>
          <p14:tracePt t="3369" x="4179888" y="768350"/>
          <p14:tracePt t="3386" x="4197350" y="768350"/>
          <p14:tracePt t="3388" x="4214813" y="768350"/>
          <p14:tracePt t="3403" x="4224338" y="768350"/>
          <p14:tracePt t="3420" x="4232275" y="768350"/>
          <p14:tracePt t="3439" x="4241800" y="768350"/>
          <p14:tracePt t="3490" x="4251325" y="768350"/>
          <p14:tracePt t="3502" x="4259263" y="768350"/>
          <p14:tracePt t="3515" x="4268788" y="768350"/>
          <p14:tracePt t="3527" x="4276725" y="768350"/>
          <p14:tracePt t="3540" x="4286250" y="768350"/>
          <p14:tracePt t="3554" x="4295775" y="768350"/>
          <p14:tracePt t="3571" x="4303713" y="768350"/>
          <p14:tracePt t="3587" x="4313238" y="768350"/>
          <p14:tracePt t="3604" x="4330700" y="768350"/>
          <p14:tracePt t="3621" x="4348163" y="768350"/>
          <p14:tracePt t="3638" x="4367213" y="768350"/>
          <p14:tracePt t="3654" x="4394200" y="768350"/>
          <p14:tracePt t="3671" x="4411663" y="768350"/>
          <p14:tracePt t="3688" x="4419600" y="768350"/>
          <p14:tracePt t="3705" x="4429125" y="768350"/>
          <p14:tracePt t="3721" x="4438650" y="768350"/>
          <p14:tracePt t="3767" x="4446588" y="768350"/>
          <p14:tracePt t="3780" x="4456113" y="768350"/>
          <p14:tracePt t="3805" x="4465638" y="768350"/>
          <p14:tracePt t="3843" x="4473575" y="768350"/>
          <p14:tracePt t="3868" x="4483100" y="768350"/>
          <p14:tracePt t="3881" x="4491038" y="768350"/>
          <p14:tracePt t="3906" x="4500563" y="758825"/>
          <p14:tracePt t="3931" x="4510088" y="758825"/>
          <p14:tracePt t="3944" x="4518025" y="758825"/>
          <p14:tracePt t="3957" x="4537075" y="758825"/>
          <p14:tracePt t="3969" x="4545013" y="750888"/>
          <p14:tracePt t="3982" x="4554538" y="750888"/>
          <p14:tracePt t="3994" x="4572000" y="741363"/>
          <p14:tracePt t="4019" x="4581525" y="741363"/>
          <p14:tracePt t="4057" x="4589463" y="741363"/>
          <p14:tracePt t="4070" x="4598988" y="741363"/>
          <p14:tracePt t="4121" x="4608513" y="741363"/>
          <p14:tracePt t="4197" x="4608513" y="731838"/>
          <p14:tracePt t="4777" x="4616450" y="731838"/>
          <p14:tracePt t="4841" x="4625975" y="731838"/>
          <p14:tracePt t="4866" x="4633913" y="731838"/>
          <p14:tracePt t="4929" x="4643438" y="731838"/>
          <p14:tracePt t="4954" x="4652963" y="731838"/>
          <p14:tracePt t="4967" x="4660900" y="731838"/>
          <p14:tracePt t="4980" x="4660900" y="723900"/>
          <p14:tracePt t="5005" x="4670425" y="723900"/>
          <p14:tracePt t="5042" x="4679950" y="723900"/>
          <p14:tracePt t="5118" x="4679950" y="714375"/>
          <p14:tracePt t="5396" x="4679950" y="704850"/>
          <p14:tracePt t="5813" x="4687888" y="704850"/>
          <p14:tracePt t="5902" x="4697413" y="704850"/>
          <p14:tracePt t="6092" x="4705350" y="704850"/>
          <p14:tracePt t="6179" x="4705350" y="696913"/>
          <p14:tracePt t="7190" x="4714875" y="696913"/>
          <p14:tracePt t="7202" x="4732338" y="696913"/>
          <p14:tracePt t="7215" x="4751388" y="696913"/>
          <p14:tracePt t="7228" x="4786313" y="696913"/>
          <p14:tracePt t="7240" x="4840288" y="696913"/>
          <p14:tracePt t="7256" x="4884738" y="696913"/>
          <p14:tracePt t="7273" x="4938713" y="696913"/>
          <p14:tracePt t="7290" x="4973638" y="696913"/>
          <p14:tracePt t="7307" x="5027613" y="696913"/>
          <p14:tracePt t="7324" x="5045075" y="704850"/>
          <p14:tracePt t="7342" x="5054600" y="704850"/>
          <p14:tracePt t="7357" x="5062538" y="704850"/>
          <p14:tracePt t="7405" x="5072063" y="704850"/>
          <p14:tracePt t="7480" x="5081588" y="704850"/>
          <p14:tracePt t="7518" x="5089525" y="704850"/>
          <p14:tracePt t="7531" x="5099050" y="704850"/>
          <p14:tracePt t="7544" x="5108575" y="704850"/>
          <p14:tracePt t="7569" x="5116513" y="704850"/>
          <p14:tracePt t="7581" x="5126038" y="704850"/>
          <p14:tracePt t="7607" x="5133975" y="704850"/>
          <p14:tracePt t="7632" x="5143500" y="704850"/>
          <p14:tracePt t="7645" x="5153025" y="704850"/>
          <p14:tracePt t="7670" x="5160963" y="704850"/>
          <p14:tracePt t="8050" x="5170488" y="704850"/>
          <p14:tracePt t="8504" x="5180013" y="704850"/>
          <p14:tracePt t="8517" x="5187950" y="704850"/>
          <p14:tracePt t="8529" x="5205413" y="704850"/>
          <p14:tracePt t="8541" x="5224463" y="704850"/>
          <p14:tracePt t="8554" x="5241925" y="704850"/>
          <p14:tracePt t="8566" x="5276850" y="704850"/>
          <p14:tracePt t="8579" x="5313363" y="704850"/>
          <p14:tracePt t="8596" x="5367338" y="714375"/>
          <p14:tracePt t="8614" x="5402263" y="714375"/>
          <p14:tracePt t="8630" x="5500688" y="723900"/>
          <p14:tracePt t="8647" x="5554663" y="723900"/>
          <p14:tracePt t="8664" x="5626100" y="731838"/>
          <p14:tracePt t="8681" x="5751513" y="741363"/>
          <p14:tracePt t="8697" x="5803900" y="741363"/>
          <p14:tracePt t="8714" x="5830888" y="741363"/>
          <p14:tracePt t="8731" x="5875338" y="741363"/>
          <p14:tracePt t="8748" x="5894388" y="741363"/>
          <p14:tracePt t="8764" x="5902325" y="741363"/>
          <p14:tracePt t="8782" x="5911850" y="741363"/>
          <p14:tracePt t="8832" x="5919788" y="741363"/>
          <p14:tracePt t="9224" x="5929313" y="741363"/>
          <p14:tracePt t="9236" x="5965825" y="741363"/>
          <p14:tracePt t="9249" x="6027738" y="741363"/>
          <p14:tracePt t="9261" x="6126163" y="741363"/>
          <p14:tracePt t="9274" x="6232525" y="741363"/>
          <p14:tracePt t="9286" x="6357938" y="741363"/>
          <p14:tracePt t="9300" x="6456363" y="750888"/>
          <p14:tracePt t="9317" x="6562725" y="768350"/>
          <p14:tracePt t="9334" x="6661150" y="785813"/>
          <p14:tracePt t="9351" x="6813550" y="812800"/>
          <p14:tracePt t="9367" x="6858000" y="812800"/>
          <p14:tracePt t="9384" x="6884988" y="812800"/>
          <p14:tracePt t="9401" x="6919913" y="812800"/>
          <p14:tracePt t="9418" x="6938963" y="812800"/>
          <p14:tracePt t="9434" x="6965950" y="812800"/>
          <p14:tracePt t="9451" x="7010400" y="812800"/>
          <p14:tracePt t="9468" x="7027863" y="812800"/>
          <p14:tracePt t="9485" x="7054850" y="812800"/>
          <p14:tracePt t="9501" x="7108825" y="812800"/>
          <p14:tracePt t="9518" x="7134225" y="812800"/>
          <p14:tracePt t="9535" x="7153275" y="812800"/>
          <p14:tracePt t="9552" x="7197725" y="812800"/>
          <p14:tracePt t="9569" x="7232650" y="812800"/>
          <p14:tracePt t="9585" x="7259638" y="812800"/>
          <p14:tracePt t="9602" x="7313613" y="812800"/>
          <p14:tracePt t="9618" x="7340600" y="812800"/>
          <p14:tracePt t="9635" x="7358063" y="812800"/>
          <p14:tracePt t="9653" x="7402513" y="812800"/>
          <p14:tracePt t="9669" x="7419975" y="812800"/>
          <p14:tracePt t="9686" x="7439025" y="812800"/>
          <p14:tracePt t="9703" x="7473950" y="812800"/>
          <p14:tracePt t="9719" x="7491413" y="812800"/>
          <p14:tracePt t="9736" x="7510463" y="812800"/>
          <p14:tracePt t="9753" x="7537450" y="812800"/>
          <p14:tracePt t="9754" x="7562850" y="812800"/>
          <p14:tracePt t="9770" x="7572375" y="812800"/>
          <p14:tracePt t="9786" x="7581900" y="812800"/>
          <p14:tracePt t="9803" x="7608888" y="812800"/>
          <p14:tracePt t="9820" x="7616825" y="812800"/>
          <p14:tracePt t="9981" x="7581900" y="812800"/>
          <p14:tracePt t="9994" x="7446963" y="812800"/>
          <p14:tracePt t="10006" x="7116763" y="812800"/>
          <p14:tracePt t="10021" x="6473825" y="830263"/>
          <p14:tracePt t="10038" x="5795963" y="911225"/>
          <p14:tracePt t="10054" x="5197475" y="965200"/>
          <p14:tracePt t="10072" x="4071938" y="1169988"/>
          <p14:tracePt t="10088" x="3581400" y="1295400"/>
          <p14:tracePt t="10105" x="3160713" y="1401763"/>
          <p14:tracePt t="10121" x="2581275" y="1527175"/>
          <p14:tracePt t="10138" x="2384425" y="1562100"/>
          <p14:tracePt t="10155" x="2251075" y="1589088"/>
          <p14:tracePt t="10172" x="2054225" y="1589088"/>
          <p14:tracePt t="10188" x="1990725" y="1589088"/>
          <p14:tracePt t="10205" x="1919288" y="1589088"/>
          <p14:tracePt t="10222" x="1803400" y="1589088"/>
          <p14:tracePt t="10239" x="1751013" y="1581150"/>
          <p14:tracePt t="10255" x="1714500" y="1562100"/>
          <p14:tracePt t="10272" x="1652588" y="1527175"/>
          <p14:tracePt t="10289" x="1633538" y="1517650"/>
          <p14:tracePt t="10306" x="1616075" y="1490663"/>
          <p14:tracePt t="10323" x="1581150" y="1465263"/>
          <p14:tracePt t="10339" x="1571625" y="1455738"/>
          <p14:tracePt t="10356" x="1554163" y="1446213"/>
          <p14:tracePt t="10373" x="1527175" y="1419225"/>
          <p14:tracePt t="10389" x="1517650" y="1411288"/>
          <p14:tracePt t="10406" x="1517650" y="1401763"/>
          <p14:tracePt t="10423" x="1500188" y="1401763"/>
          <p14:tracePt t="10440" x="1500188" y="1393825"/>
          <p14:tracePt t="10473" x="1500188" y="1384300"/>
          <p14:tracePt t="10524" x="1500188" y="1374775"/>
          <p14:tracePt t="10537" x="1500188" y="1366838"/>
          <p14:tracePt t="10549" x="1500188" y="1357313"/>
          <p14:tracePt t="10562" x="1500188" y="1347788"/>
          <p14:tracePt t="10574" x="1509713" y="1330325"/>
          <p14:tracePt t="10591" x="1527175" y="1312863"/>
          <p14:tracePt t="10607" x="1544638" y="1303338"/>
          <p14:tracePt t="10624" x="1571625" y="1268413"/>
          <p14:tracePt t="10641" x="1625600" y="1223963"/>
          <p14:tracePt t="10657" x="1652588" y="1196975"/>
          <p14:tracePt t="10675" x="1687513" y="1187450"/>
          <p14:tracePt t="10691" x="1751013" y="1143000"/>
          <p14:tracePt t="10707" x="1776413" y="1143000"/>
          <p14:tracePt t="10724" x="1822450" y="1125538"/>
          <p14:tracePt t="10741" x="1884363" y="1108075"/>
          <p14:tracePt t="10758" x="1901825" y="1089025"/>
          <p14:tracePt t="10775" x="1919288" y="1089025"/>
          <p14:tracePt t="10792" x="1928813" y="1089025"/>
          <p14:tracePt t="11699" x="1938338" y="1089025"/>
          <p14:tracePt t="11711" x="1946275" y="1089025"/>
          <p14:tracePt t="11724" x="1973263" y="1089025"/>
          <p14:tracePt t="11737" x="1982788" y="1089025"/>
          <p14:tracePt t="11749" x="2000250" y="1089025"/>
          <p14:tracePt t="11763" x="2027238" y="1089025"/>
          <p14:tracePt t="11779" x="2054225" y="1089025"/>
          <p14:tracePt t="11796" x="2098675" y="1089025"/>
          <p14:tracePt t="11813" x="2187575" y="1089025"/>
          <p14:tracePt t="11830" x="2214563" y="1089025"/>
          <p14:tracePt t="11847" x="2251075" y="1089025"/>
          <p14:tracePt t="11864" x="2339975" y="1098550"/>
          <p14:tracePt t="11880" x="2384425" y="1098550"/>
          <p14:tracePt t="11897" x="2419350" y="1108075"/>
          <p14:tracePt t="11914" x="2536825" y="1108075"/>
          <p14:tracePt t="11931" x="2589213" y="1108075"/>
          <p14:tracePt t="11947" x="2652713" y="1108075"/>
          <p14:tracePt t="11964" x="2813050" y="1116013"/>
          <p14:tracePt t="11981" x="2874963" y="1116013"/>
          <p14:tracePt t="11998" x="2965450" y="1133475"/>
          <p14:tracePt t="12014" x="3125788" y="1152525"/>
          <p14:tracePt t="12031" x="3187700" y="1160463"/>
          <p14:tracePt t="12048" x="3251200" y="1169988"/>
          <p14:tracePt t="12065" x="3330575" y="1187450"/>
          <p14:tracePt t="12082" x="3384550" y="1196975"/>
          <p14:tracePt t="12098" x="3411538" y="1196975"/>
          <p14:tracePt t="12115" x="3482975" y="1214438"/>
          <p14:tracePt t="12132" x="3509963" y="1214438"/>
          <p14:tracePt t="12149" x="3536950" y="1223963"/>
          <p14:tracePt t="12165" x="3581400" y="1223963"/>
          <p14:tracePt t="12182" x="3598863" y="1231900"/>
          <p14:tracePt t="12199" x="3608388" y="1231900"/>
          <p14:tracePt t="12216" x="3625850" y="1231900"/>
          <p14:tracePt t="12232" x="3633788" y="1231900"/>
          <p14:tracePt t="12254" x="3643313" y="1231900"/>
          <p14:tracePt t="12532" x="3660775" y="1231900"/>
          <p14:tracePt t="12544" x="3705225" y="1231900"/>
          <p14:tracePt t="12557" x="3786188" y="1214438"/>
          <p14:tracePt t="12569" x="3902075" y="1214438"/>
          <p14:tracePt t="12585" x="4027488" y="1196975"/>
          <p14:tracePt t="12601" x="4133850" y="1187450"/>
          <p14:tracePt t="12618" x="4224338" y="1187450"/>
          <p14:tracePt t="12634" x="4322763" y="1187450"/>
          <p14:tracePt t="12651" x="4357688" y="1187450"/>
          <p14:tracePt t="12671" x="4446588" y="1187450"/>
          <p14:tracePt t="12687" x="4500563" y="1187450"/>
          <p14:tracePt t="12704" x="4537075" y="1187450"/>
          <p14:tracePt t="12721" x="4625975" y="1187450"/>
          <p14:tracePt t="12738" x="4660900" y="1187450"/>
          <p14:tracePt t="12755" x="4705350" y="1187450"/>
          <p14:tracePt t="12771" x="4759325" y="1187450"/>
          <p14:tracePt t="12787" x="4848225" y="1187450"/>
          <p14:tracePt t="12804" x="4875213" y="1187450"/>
          <p14:tracePt t="12821" x="4902200" y="1187450"/>
          <p14:tracePt t="12835" x="4956175" y="1187450"/>
          <p14:tracePt t="12853" x="4973638" y="1187450"/>
          <p14:tracePt t="12870" x="5000625" y="1187450"/>
          <p14:tracePt t="12886" x="5062538" y="1187450"/>
          <p14:tracePt t="12905" x="5108575" y="1187450"/>
          <p14:tracePt t="12919" x="5143500" y="1187450"/>
          <p14:tracePt t="12939" x="5251450" y="1187450"/>
          <p14:tracePt t="12956" x="5313363" y="1179513"/>
          <p14:tracePt t="12972" x="5367338" y="1179513"/>
          <p14:tracePt t="12989" x="5446713" y="1169988"/>
          <p14:tracePt t="13006" x="5483225" y="1169988"/>
          <p14:tracePt t="13023" x="5518150" y="1169988"/>
          <p14:tracePt t="13040" x="5562600" y="1169988"/>
          <p14:tracePt t="13056" x="5581650" y="1169988"/>
          <p14:tracePt t="13073" x="5608638" y="1169988"/>
          <p14:tracePt t="13088" x="5653088" y="1169988"/>
          <p14:tracePt t="13106" x="5670550" y="1169988"/>
          <p14:tracePt t="13123" x="5688013" y="1169988"/>
          <p14:tracePt t="13140" x="5724525" y="1169988"/>
          <p14:tracePt t="13157" x="5741988" y="1169988"/>
          <p14:tracePt t="13173" x="5751513" y="1169988"/>
          <p14:tracePt t="13190" x="5768975" y="1169988"/>
          <p14:tracePt t="13206" x="5776913" y="1169988"/>
          <p14:tracePt t="13223" x="5795963" y="1169988"/>
          <p14:tracePt t="13240" x="5803900" y="1160463"/>
          <p14:tracePt t="13568" x="5813425" y="1160463"/>
          <p14:tracePt t="13580" x="5822950" y="1160463"/>
          <p14:tracePt t="13614" x="5867400" y="1160463"/>
          <p14:tracePt t="13623" x="5938838" y="1160463"/>
          <p14:tracePt t="13655" x="6116638" y="1160463"/>
          <p14:tracePt t="13658" x="6215063" y="1160463"/>
          <p14:tracePt t="13675" x="6303963" y="1160463"/>
          <p14:tracePt t="13690" x="6375400" y="1160463"/>
          <p14:tracePt t="13707" x="6537325" y="1160463"/>
          <p14:tracePt t="13724" x="6581775" y="1160463"/>
          <p14:tracePt t="13740" x="6616700" y="1160463"/>
          <p14:tracePt t="13757" x="6661150" y="1160463"/>
          <p14:tracePt t="13774" x="6680200" y="1160463"/>
          <p14:tracePt t="13791" x="6688138" y="1160463"/>
          <p14:tracePt t="13808" x="6705600" y="1160463"/>
          <p14:tracePt t="13833" x="6715125" y="1160463"/>
          <p14:tracePt t="13845" x="6724650" y="1160463"/>
          <p14:tracePt t="13859" x="6742113" y="1160463"/>
          <p14:tracePt t="13874" x="6759575" y="1160463"/>
          <p14:tracePt t="13891" x="6786563" y="1160463"/>
          <p14:tracePt t="13908" x="6804025" y="1160463"/>
          <p14:tracePt t="13924" x="6858000" y="1160463"/>
          <p14:tracePt t="13941" x="6884988" y="1160463"/>
          <p14:tracePt t="13958" x="6911975" y="1160463"/>
          <p14:tracePt t="13975" x="6946900" y="1160463"/>
          <p14:tracePt t="13992" x="6965950" y="1160463"/>
          <p14:tracePt t="14008" x="6983413" y="1160463"/>
          <p14:tracePt t="14025" x="7000875" y="1160463"/>
          <p14:tracePt t="14041" x="7018338" y="1160463"/>
          <p14:tracePt t="14060" x="7027863" y="1160463"/>
          <p14:tracePt t="14085" x="7037388" y="1160463"/>
          <p14:tracePt t="14111" x="7045325" y="1160463"/>
          <p14:tracePt t="14123" x="7054850" y="1160463"/>
          <p14:tracePt t="14161" x="7062788" y="1160463"/>
          <p14:tracePt t="15083" x="7045325" y="1160463"/>
          <p14:tracePt t="15096" x="7018338" y="1160463"/>
          <p14:tracePt t="15109" x="6983413" y="1160463"/>
          <p14:tracePt t="15121" x="6929438" y="1152525"/>
          <p14:tracePt t="15133" x="6840538" y="1133475"/>
          <p14:tracePt t="15147" x="6724650" y="1125538"/>
          <p14:tracePt t="15164" x="6527800" y="1089025"/>
          <p14:tracePt t="15181" x="6269038" y="1044575"/>
          <p14:tracePt t="15198" x="5741988" y="973138"/>
          <p14:tracePt t="15214" x="5510213" y="946150"/>
          <p14:tracePt t="15231" x="5276850" y="928688"/>
          <p14:tracePt t="15248" x="4830763" y="893763"/>
          <p14:tracePt t="15265" x="4589463" y="893763"/>
          <p14:tracePt t="15282" x="4313238" y="893763"/>
          <p14:tracePt t="15298" x="3732213" y="874713"/>
          <p14:tracePt t="15315" x="3455988" y="857250"/>
          <p14:tracePt t="15332" x="3205163" y="847725"/>
          <p14:tracePt t="15349" x="2724150" y="830263"/>
          <p14:tracePt t="15365" x="2517775" y="822325"/>
          <p14:tracePt t="15382" x="2295525" y="822325"/>
          <p14:tracePt t="15399" x="1741488" y="822325"/>
          <p14:tracePt t="15416" x="1473200" y="822325"/>
          <p14:tracePt t="15432" x="1250950" y="822325"/>
          <p14:tracePt t="15449" x="982663" y="812800"/>
          <p14:tracePt t="15466" x="911225" y="812800"/>
          <p14:tracePt t="15483" x="847725" y="812800"/>
          <p14:tracePt t="15500" x="776288" y="785813"/>
          <p14:tracePt t="15516" x="768350" y="776288"/>
          <p14:tracePt t="15532" x="750888" y="768350"/>
          <p14:tracePt t="15549" x="741363" y="758825"/>
          <p14:tracePt t="15550" x="731838" y="741363"/>
          <p14:tracePt t="15566" x="723900" y="723900"/>
          <p14:tracePt t="15583" x="714375" y="704850"/>
          <p14:tracePt t="15600" x="704850" y="687388"/>
          <p14:tracePt t="15617" x="687388" y="642938"/>
          <p14:tracePt t="15633" x="679450" y="625475"/>
          <p14:tracePt t="15650" x="679450" y="608013"/>
          <p14:tracePt t="15667" x="679450" y="581025"/>
          <p14:tracePt t="15684" x="679450" y="561975"/>
          <p14:tracePt t="15702" x="679450" y="554038"/>
          <p14:tracePt t="15717" x="679450" y="536575"/>
          <p14:tracePt t="15740" x="679450" y="517525"/>
          <p14:tracePt t="15765" x="679450" y="509588"/>
          <p14:tracePt t="15791" x="679450" y="500063"/>
          <p14:tracePt t="15803" x="687388" y="500063"/>
          <p14:tracePt t="15816" x="714375" y="490538"/>
          <p14:tracePt t="15829" x="750888" y="490538"/>
          <p14:tracePt t="15841" x="822325" y="482600"/>
          <p14:tracePt t="15854" x="866775" y="473075"/>
          <p14:tracePt t="15868" x="928688" y="465138"/>
          <p14:tracePt t="15885" x="955675" y="465138"/>
          <p14:tracePt t="15901" x="990600" y="455613"/>
          <p14:tracePt t="15918" x="1044575" y="438150"/>
          <p14:tracePt t="15935" x="1071563" y="428625"/>
          <p14:tracePt t="15952" x="1098550" y="428625"/>
          <p14:tracePt t="15969" x="1179513" y="428625"/>
          <p14:tracePt t="15985" x="1204913" y="428625"/>
          <p14:tracePt t="16002" x="1231900" y="428625"/>
          <p14:tracePt t="16019" x="1268413" y="428625"/>
          <p14:tracePt t="16036" x="1276350" y="428625"/>
          <p14:tracePt t="16052" x="1303338" y="428625"/>
          <p14:tracePt t="16068" x="1330325" y="428625"/>
          <p14:tracePt t="16085" x="1347788" y="428625"/>
          <p14:tracePt t="16103" x="1366838" y="428625"/>
          <p14:tracePt t="16119" x="1401763" y="428625"/>
          <p14:tracePt t="16136" x="1419225" y="428625"/>
          <p14:tracePt t="16152" x="1446213" y="428625"/>
          <p14:tracePt t="16169" x="1500188" y="428625"/>
          <p14:tracePt t="16186" x="1562100" y="428625"/>
          <p14:tracePt t="16203" x="1616075" y="428625"/>
          <p14:tracePt t="16220" x="1803400" y="428625"/>
          <p14:tracePt t="16237" x="1911350" y="438150"/>
          <p14:tracePt t="16253" x="2017713" y="446088"/>
          <p14:tracePt t="16270" x="2205038" y="473075"/>
          <p14:tracePt t="16287" x="2295525" y="482600"/>
          <p14:tracePt t="16304" x="2384425" y="490538"/>
          <p14:tracePt t="16320" x="2517775" y="517525"/>
          <p14:tracePt t="16337" x="2562225" y="536575"/>
          <p14:tracePt t="16354" x="2608263" y="561975"/>
          <p14:tracePt t="16371" x="2679700" y="588963"/>
          <p14:tracePt t="16387" x="2697163" y="608013"/>
          <p14:tracePt t="16404" x="2714625" y="625475"/>
          <p14:tracePt t="16421" x="2732088" y="625475"/>
          <p14:tracePt t="16422" x="2732088" y="642938"/>
          <p14:tracePt t="16438" x="2741613" y="642938"/>
          <p14:tracePt t="16460" x="2751138" y="652463"/>
          <p14:tracePt t="16485" x="2759075" y="652463"/>
          <p14:tracePt t="16738" x="2759075" y="660400"/>
          <p14:tracePt t="16751" x="2759075" y="669925"/>
          <p14:tracePt t="16776" x="2759075" y="679450"/>
          <p14:tracePt t="16788" x="2759075" y="687388"/>
          <p14:tracePt t="16801" x="2759075" y="704850"/>
          <p14:tracePt t="16813" x="2732088" y="750888"/>
          <p14:tracePt t="16826" x="2705100" y="803275"/>
          <p14:tracePt t="16840" x="2679700" y="857250"/>
          <p14:tracePt t="16856" x="2633663" y="911225"/>
          <p14:tracePt t="16873" x="2616200" y="965200"/>
          <p14:tracePt t="16890" x="2581275" y="1017588"/>
          <p14:tracePt t="16907" x="2571750" y="1027113"/>
          <p14:tracePt t="16924" x="2562225" y="1044575"/>
          <p14:tracePt t="16940" x="2554288" y="1062038"/>
          <p14:tracePt t="16957" x="2544763" y="1071563"/>
          <p14:tracePt t="16974" x="2544763" y="1081088"/>
          <p14:tracePt t="16990" x="2527300" y="1089025"/>
          <p14:tracePt t="17007" x="2527300" y="1098550"/>
          <p14:tracePt t="17024" x="2517775" y="1108075"/>
          <p14:tracePt t="17041" x="2509838" y="1108075"/>
          <p14:tracePt t="17058" x="2500313" y="1116013"/>
          <p14:tracePt t="17079" x="2490788" y="1125538"/>
          <p14:tracePt t="17091" x="2482850" y="1133475"/>
          <p14:tracePt t="17108" x="2473325" y="1133475"/>
          <p14:tracePt t="17129" x="2465388" y="1143000"/>
          <p14:tracePt t="17180" x="2455863" y="1143000"/>
          <p14:tracePt t="17634" x="2455863" y="1133475"/>
          <p14:tracePt t="17736" x="2455863" y="1125538"/>
          <p14:tracePt t="17761" x="2455863" y="1116013"/>
          <p14:tracePt t="17773" x="2455863" y="1108075"/>
          <p14:tracePt t="17786" x="2455863" y="1089025"/>
          <p14:tracePt t="17798" x="2455863" y="1081088"/>
          <p14:tracePt t="17811" x="2455863" y="1054100"/>
          <p14:tracePt t="17828" x="2455863" y="1044575"/>
          <p14:tracePt t="17845" x="2455863" y="1036638"/>
          <p14:tracePt t="17862" x="2455863" y="1009650"/>
          <p14:tracePt t="17878" x="2455863" y="1000125"/>
          <p14:tracePt t="17895" x="2455863" y="982663"/>
          <p14:tracePt t="17912" x="2455863" y="965200"/>
          <p14:tracePt t="17929" x="2465388" y="946150"/>
          <p14:tracePt t="17946" x="2473325" y="938213"/>
          <p14:tracePt t="17962" x="2482850" y="911225"/>
          <p14:tracePt t="17979" x="2490788" y="893763"/>
          <p14:tracePt t="17996" x="2500313" y="884238"/>
          <p14:tracePt t="18013" x="2527300" y="847725"/>
          <p14:tracePt t="18029" x="2544763" y="830263"/>
          <p14:tracePt t="18046" x="2562225" y="803275"/>
          <p14:tracePt t="18063" x="2581275" y="785813"/>
          <p14:tracePt t="18079" x="2633663" y="741363"/>
          <p14:tracePt t="18096" x="2652713" y="723900"/>
          <p14:tracePt t="18114" x="2697163" y="687388"/>
          <p14:tracePt t="18130" x="2705100" y="679450"/>
          <p14:tracePt t="18147" x="2741613" y="669925"/>
          <p14:tracePt t="18163" x="2751138" y="660400"/>
          <p14:tracePt t="18180" x="2786063" y="652463"/>
          <p14:tracePt t="18197" x="2795588" y="633413"/>
          <p14:tracePt t="18213" x="2813050" y="625475"/>
          <p14:tracePt t="18230" x="2830513" y="615950"/>
          <p14:tracePt t="18247" x="2847975" y="615950"/>
          <p14:tracePt t="18278" x="2857500" y="615950"/>
          <p14:tracePt t="18354" x="2867025" y="615950"/>
          <p14:tracePt t="19542" x="2857500" y="615950"/>
          <p14:tracePt t="19554" x="2822575" y="615950"/>
          <p14:tracePt t="19566" x="2732088" y="615950"/>
          <p14:tracePt t="19580" x="2589213" y="615950"/>
          <p14:tracePt t="19592" x="2366963" y="615950"/>
          <p14:tracePt t="19606" x="2160588" y="615950"/>
          <p14:tracePt t="19621" x="1982788" y="608013"/>
          <p14:tracePt t="19638" x="1857375" y="598488"/>
          <p14:tracePt t="19655" x="1751013" y="598488"/>
          <p14:tracePt t="19655" x="1660525" y="588963"/>
          <p14:tracePt t="19671" x="1571625" y="588963"/>
          <p14:tracePt t="19688" x="1490663" y="588963"/>
          <p14:tracePt t="19705" x="1312863" y="588963"/>
          <p14:tracePt t="19721" x="1241425" y="588963"/>
          <p14:tracePt t="19738" x="1179513" y="588963"/>
          <p14:tracePt t="19755" x="1125538" y="581025"/>
          <p14:tracePt t="19772" x="1071563" y="581025"/>
          <p14:tracePt t="19788" x="1044575" y="581025"/>
          <p14:tracePt t="19807" x="1036638" y="581025"/>
          <p14:tracePt t="19844" x="1036638" y="571500"/>
          <p14:tracePt t="19933" x="1036638" y="561975"/>
          <p14:tracePt t="19983" x="1044575" y="561975"/>
          <p14:tracePt t="19997" x="1089025" y="561975"/>
          <p14:tracePt t="20008" x="1187450" y="561975"/>
          <p14:tracePt t="20023" x="1357313" y="561975"/>
          <p14:tracePt t="20040" x="1571625" y="598488"/>
          <p14:tracePt t="20057" x="1741488" y="625475"/>
          <p14:tracePt t="20073" x="1973263" y="669925"/>
          <p14:tracePt t="20090" x="2081213" y="696913"/>
          <p14:tracePt t="20107" x="2170113" y="714375"/>
          <p14:tracePt t="20124" x="2295525" y="750888"/>
          <p14:tracePt t="20140" x="2339975" y="768350"/>
          <p14:tracePt t="20157" x="2366963" y="768350"/>
          <p14:tracePt t="20174" x="2411413" y="776288"/>
          <p14:tracePt t="20191" x="2419350" y="785813"/>
          <p14:tracePt t="20207" x="2438400" y="795338"/>
          <p14:tracePt t="20224" x="2473325" y="803275"/>
          <p14:tracePt t="20241" x="2482850" y="803275"/>
          <p14:tracePt t="20257" x="2500313" y="812800"/>
          <p14:tracePt t="20274" x="2517775" y="822325"/>
          <p14:tracePt t="20299" x="2527300" y="822325"/>
          <p14:tracePt t="20311" x="2527300" y="830263"/>
          <p14:tracePt t="20362" x="2536825" y="830263"/>
          <p14:tracePt t="20779" x="2544763" y="830263"/>
          <p14:tracePt t="20792" x="2554288" y="830263"/>
          <p14:tracePt t="20804" x="2562225" y="830263"/>
          <p14:tracePt t="20817" x="2571750" y="830263"/>
          <p14:tracePt t="20830" x="2581275" y="830263"/>
          <p14:tracePt t="20844" x="2616200" y="830263"/>
          <p14:tracePt t="20861" x="2652713" y="830263"/>
          <p14:tracePt t="20877" x="2687638" y="830263"/>
          <p14:tracePt t="20894" x="2776538" y="830263"/>
          <p14:tracePt t="20910" x="2803525" y="830263"/>
          <p14:tracePt t="20927" x="2830513" y="830263"/>
          <p14:tracePt t="20944" x="2867025" y="830263"/>
          <p14:tracePt t="20960" x="2874963" y="830263"/>
          <p14:tracePt t="20981" x="2884488" y="830263"/>
          <p14:tracePt t="21006" x="2894013" y="830263"/>
          <p14:tracePt t="21019" x="2901950" y="830263"/>
          <p14:tracePt t="21121" x="2901950" y="822325"/>
          <p14:tracePt t="21133" x="2901950" y="812800"/>
          <p14:tracePt t="21158" x="2901950" y="803275"/>
          <p14:tracePt t="21183" x="2901950" y="795338"/>
          <p14:tracePt t="21209" x="2901950" y="785813"/>
          <p14:tracePt t="22169" x="2894013" y="785813"/>
          <p14:tracePt t="22183" x="2884488" y="785813"/>
          <p14:tracePt t="22194" x="2847975" y="785813"/>
          <p14:tracePt t="22207" x="2813050" y="785813"/>
          <p14:tracePt t="22219" x="2741613" y="768350"/>
          <p14:tracePt t="22234" x="2643188" y="768350"/>
          <p14:tracePt t="22251" x="2536825" y="731838"/>
          <p14:tracePt t="22268" x="2455863" y="723900"/>
          <p14:tracePt t="22285" x="2330450" y="696913"/>
          <p14:tracePt t="22301" x="2276475" y="696913"/>
          <p14:tracePt t="22318" x="2241550" y="679450"/>
          <p14:tracePt t="22335" x="2160588" y="679450"/>
          <p14:tracePt t="22352" x="2116138" y="669925"/>
          <p14:tracePt t="22368" x="2071688" y="669925"/>
          <p14:tracePt t="22385" x="2000250" y="669925"/>
          <p14:tracePt t="22402" x="1965325" y="660400"/>
          <p14:tracePt t="22419" x="1946275" y="660400"/>
          <p14:tracePt t="22436" x="1919288" y="652463"/>
          <p14:tracePt t="22452" x="1901825" y="652463"/>
          <p14:tracePt t="22469" x="1884363" y="652463"/>
          <p14:tracePt t="22486" x="1830388" y="652463"/>
          <p14:tracePt t="22502" x="1803400" y="652463"/>
          <p14:tracePt t="22519" x="1768475" y="652463"/>
          <p14:tracePt t="22535" x="1714500" y="652463"/>
          <p14:tracePt t="22553" x="1679575" y="652463"/>
          <p14:tracePt t="22570" x="1652588" y="652463"/>
          <p14:tracePt t="22586" x="1598613" y="652463"/>
          <p14:tracePt t="22603" x="1562100" y="652463"/>
          <p14:tracePt t="22620" x="1527175" y="652463"/>
          <p14:tracePt t="22637" x="1446213" y="652463"/>
          <p14:tracePt t="22653" x="1411288" y="669925"/>
          <p14:tracePt t="22670" x="1384300" y="669925"/>
          <p14:tracePt t="22687" x="1357313" y="679450"/>
          <p14:tracePt t="22703" x="1347788" y="679450"/>
          <p14:tracePt t="22763" x="1339850" y="679450"/>
          <p14:tracePt t="23773" x="1330325" y="679450"/>
          <p14:tracePt t="23799" x="1322388" y="679450"/>
          <p14:tracePt t="23825" x="1312863" y="679450"/>
          <p14:tracePt t="23837" x="1303338" y="679450"/>
          <p14:tracePt t="23849" x="1295400" y="679450"/>
          <p14:tracePt t="23862" x="1285875" y="669925"/>
          <p14:tracePt t="23876" x="1276350" y="669925"/>
          <p14:tracePt t="23893" x="1268413" y="669925"/>
          <p14:tracePt t="23912" x="1258888" y="669925"/>
          <p14:tracePt t="23927" x="1250950" y="669925"/>
          <p14:tracePt t="24393" x="1258888" y="669925"/>
          <p14:tracePt t="24405" x="1285875" y="669925"/>
          <p14:tracePt t="24418" x="1312863" y="669925"/>
          <p14:tracePt t="24431" x="1347788" y="669925"/>
          <p14:tracePt t="24446" x="1393825" y="669925"/>
          <p14:tracePt t="24463" x="1455738" y="669925"/>
          <p14:tracePt t="24479" x="1509713" y="669925"/>
          <p14:tracePt t="24496" x="1616075" y="669925"/>
          <p14:tracePt t="24513" x="1652588" y="669925"/>
          <p14:tracePt t="24530" x="1697038" y="669925"/>
          <p14:tracePt t="24546" x="1776413" y="669925"/>
          <p14:tracePt t="24563" x="1822450" y="669925"/>
          <p14:tracePt t="24580" x="1857375" y="669925"/>
          <p14:tracePt t="24597" x="1946275" y="669925"/>
          <p14:tracePt t="24613" x="1990725" y="669925"/>
          <p14:tracePt t="24630" x="2027238" y="669925"/>
          <p14:tracePt t="24647" x="2089150" y="669925"/>
          <p14:tracePt t="24664" x="2108200" y="669925"/>
          <p14:tracePt t="24680" x="2116138" y="669925"/>
          <p14:tracePt t="24697" x="2133600" y="669925"/>
          <p14:tracePt t="24758" x="2143125" y="669925"/>
          <p14:tracePt t="24809" x="2152650" y="669925"/>
          <p14:tracePt t="24872" x="2160588" y="669925"/>
          <p14:tracePt t="24885" x="2170113" y="669925"/>
          <p14:tracePt t="24897" x="2179638" y="669925"/>
          <p14:tracePt t="24910" x="2187575" y="669925"/>
          <p14:tracePt t="24923" x="2214563" y="669925"/>
          <p14:tracePt t="24935" x="2241550" y="669925"/>
          <p14:tracePt t="24949" x="2268538" y="669925"/>
          <p14:tracePt t="24965" x="2286000" y="669925"/>
          <p14:tracePt t="24982" x="2295525" y="669925"/>
          <p14:tracePt t="24999" x="2303463" y="669925"/>
          <p14:tracePt t="25023" x="2312988" y="669925"/>
          <p14:tracePt t="25061" x="2312988" y="679450"/>
          <p14:tracePt t="25656" x="2322513" y="679450"/>
          <p14:tracePt t="25668" x="2330450" y="679450"/>
          <p14:tracePt t="25681" x="2411413" y="679450"/>
          <p14:tracePt t="25693" x="2598738" y="714375"/>
          <p14:tracePt t="25706" x="2965450" y="758825"/>
          <p14:tracePt t="25720" x="3276600" y="812800"/>
          <p14:tracePt t="25736" x="3438525" y="830263"/>
          <p14:tracePt t="25753" x="3527425" y="839788"/>
          <p14:tracePt t="25769" x="3598863" y="847725"/>
          <p14:tracePt t="25786" x="3625850" y="857250"/>
          <p14:tracePt t="25803" x="3670300" y="857250"/>
          <p14:tracePt t="25820" x="3795713" y="884238"/>
          <p14:tracePt t="25837" x="3867150" y="901700"/>
          <p14:tracePt t="25853" x="3919538" y="919163"/>
          <p14:tracePt t="25870" x="3990975" y="938213"/>
          <p14:tracePt t="25887" x="4000500" y="938213"/>
          <p14:tracePt t="25908" x="4010025" y="938213"/>
          <p14:tracePt t="25933" x="4017963" y="938213"/>
          <p14:tracePt t="26261" x="4027488" y="928688"/>
          <p14:tracePt t="26274" x="4044950" y="919163"/>
          <p14:tracePt t="26287" x="4071938" y="901700"/>
          <p14:tracePt t="26299" x="4098925" y="874713"/>
          <p14:tracePt t="26312" x="4133850" y="839788"/>
          <p14:tracePt t="26325" x="4170363" y="812800"/>
          <p14:tracePt t="26339" x="4187825" y="785813"/>
          <p14:tracePt t="26356" x="4205288" y="776288"/>
          <p14:tracePt t="26373" x="4224338" y="750888"/>
          <p14:tracePt t="26389" x="4232275" y="731838"/>
          <p14:tracePt t="26406" x="4241800" y="731838"/>
          <p14:tracePt t="26423" x="4241800" y="723900"/>
          <p14:tracePt t="26451" x="4251325" y="723900"/>
          <p14:tracePt t="26477" x="4251325" y="714375"/>
          <p14:tracePt t="26489" x="4251325" y="704850"/>
          <p14:tracePt t="26527" x="4259263" y="696913"/>
          <p14:tracePt t="26552" x="4268788" y="679450"/>
          <p14:tracePt t="26602" x="4276725" y="669925"/>
          <p14:tracePt t="26653" x="4276725" y="660400"/>
          <p14:tracePt t="27651" x="4286250" y="652463"/>
          <p14:tracePt t="27676" x="4295775" y="642938"/>
          <p14:tracePt t="27689" x="4303713" y="642938"/>
          <p14:tracePt t="27701" x="4313238" y="633413"/>
          <p14:tracePt t="27714" x="4322763" y="625475"/>
          <p14:tracePt t="27730" x="4330700" y="615950"/>
          <p14:tracePt t="27747" x="4348163" y="598488"/>
          <p14:tracePt t="27763" x="4357688" y="598488"/>
          <p14:tracePt t="27780" x="4375150" y="581025"/>
          <p14:tracePt t="27797" x="4384675" y="571500"/>
          <p14:tracePt t="27813" x="4402138" y="554038"/>
          <p14:tracePt t="27830" x="4411663" y="544513"/>
          <p14:tracePt t="27847" x="4419600" y="544513"/>
          <p14:tracePt t="27903" x="4429125" y="544513"/>
          <p14:tracePt t="28131" x="4429125" y="554038"/>
          <p14:tracePt t="28144" x="4429125" y="571500"/>
          <p14:tracePt t="28156" x="4429125" y="588963"/>
          <p14:tracePt t="28168" x="4429125" y="615950"/>
          <p14:tracePt t="28182" x="4429125" y="633413"/>
          <p14:tracePt t="28199" x="4411663" y="642938"/>
          <p14:tracePt t="28216" x="4394200" y="660400"/>
          <p14:tracePt t="28232" x="4348163" y="679450"/>
          <p14:tracePt t="28249" x="4322763" y="687388"/>
          <p14:tracePt t="28266" x="4295775" y="696913"/>
          <p14:tracePt t="28283" x="4214813" y="704850"/>
          <p14:tracePt t="28299" x="4170363" y="704850"/>
          <p14:tracePt t="28316" x="4133850" y="704850"/>
          <p14:tracePt t="28333" x="4044950" y="687388"/>
          <p14:tracePt t="28350" x="4000500" y="669925"/>
          <p14:tracePt t="28366" x="3965575" y="633413"/>
          <p14:tracePt t="28383" x="3929063" y="588963"/>
          <p14:tracePt t="28400" x="3911600" y="571500"/>
          <p14:tracePt t="28416" x="3902075" y="544513"/>
          <p14:tracePt t="28433" x="3894138" y="500063"/>
          <p14:tracePt t="28450" x="3894138" y="465138"/>
          <p14:tracePt t="28467" x="3894138" y="446088"/>
          <p14:tracePt t="28484" x="3894138" y="411163"/>
          <p14:tracePt t="28500" x="3894138" y="384175"/>
          <p14:tracePt t="28517" x="3902075" y="357188"/>
          <p14:tracePt t="28534" x="3929063" y="330200"/>
          <p14:tracePt t="28535" x="3956050" y="303213"/>
          <p14:tracePt t="28551" x="4000500" y="268288"/>
          <p14:tracePt t="28567" x="4044950" y="250825"/>
          <p14:tracePt t="28584" x="4071938" y="241300"/>
          <p14:tracePt t="28601" x="4143375" y="214313"/>
          <p14:tracePt t="28618" x="4179888" y="214313"/>
          <p14:tracePt t="28634" x="4232275" y="214313"/>
          <p14:tracePt t="28651" x="4357688" y="214313"/>
          <p14:tracePt t="28668" x="4429125" y="214313"/>
          <p14:tracePt t="28685" x="4518025" y="231775"/>
          <p14:tracePt t="28701" x="4660900" y="330200"/>
          <p14:tracePt t="28718" x="4697413" y="374650"/>
          <p14:tracePt t="28735" x="4732338" y="411163"/>
          <p14:tracePt t="28752" x="4759325" y="500063"/>
          <p14:tracePt t="28768" x="4759325" y="554038"/>
          <p14:tracePt t="28785" x="4759325" y="581025"/>
          <p14:tracePt t="28802" x="4759325" y="652463"/>
          <p14:tracePt t="28819" x="4751388" y="687388"/>
          <p14:tracePt t="28835" x="4724400" y="731838"/>
          <p14:tracePt t="28852" x="4652963" y="785813"/>
          <p14:tracePt t="28869" x="4616450" y="803275"/>
          <p14:tracePt t="28886" x="4562475" y="830263"/>
          <p14:tracePt t="28902" x="4491038" y="847725"/>
          <p14:tracePt t="28919" x="4456113" y="847725"/>
          <p14:tracePt t="28935" x="4429125" y="847725"/>
          <p14:tracePt t="28952" x="4367213" y="857250"/>
          <p14:tracePt t="28969" x="4340225" y="857250"/>
          <p14:tracePt t="28986" x="4322763" y="857250"/>
          <p14:tracePt t="29003" x="4286250" y="857250"/>
          <p14:tracePt t="29019" x="4276725" y="839788"/>
          <p14:tracePt t="29037" x="4268788" y="830263"/>
          <p14:tracePt t="29053" x="4251325" y="803275"/>
          <p14:tracePt t="29070" x="4251325" y="785813"/>
          <p14:tracePt t="29087" x="4251325" y="776288"/>
          <p14:tracePt t="29104" x="4251325" y="741363"/>
          <p14:tracePt t="29129" x="4251325" y="723900"/>
          <p14:tracePt t="29153" x="4251325" y="714375"/>
          <p14:tracePt t="29204" x="4251325" y="704850"/>
          <p14:tracePt t="29229" x="4251325" y="696913"/>
          <p14:tracePt t="29292" x="4259263" y="687388"/>
          <p14:tracePt t="29305" x="4268788" y="687388"/>
          <p14:tracePt t="29356" x="4276725" y="687388"/>
          <p14:tracePt t="29368" x="4276725" y="679450"/>
          <p14:tracePt t="29418" x="4286250" y="679450"/>
          <p14:tracePt t="30164" x="4295775" y="679450"/>
          <p14:tracePt t="30177" x="4303713" y="679450"/>
          <p14:tracePt t="30189" x="4322763" y="679450"/>
          <p14:tracePt t="30201" x="4340225" y="679450"/>
          <p14:tracePt t="30214" x="4367213" y="679450"/>
          <p14:tracePt t="30228" x="4394200" y="679450"/>
          <p14:tracePt t="30242" x="4438650" y="669925"/>
          <p14:tracePt t="30259" x="4500563" y="652463"/>
          <p14:tracePt t="30276" x="4562475" y="642938"/>
          <p14:tracePt t="30293" x="4714875" y="608013"/>
          <p14:tracePt t="30310" x="4768850" y="588963"/>
          <p14:tracePt t="30327" x="4822825" y="581025"/>
          <p14:tracePt t="30343" x="4867275" y="571500"/>
          <p14:tracePt t="30360" x="4867275" y="561975"/>
          <p14:tracePt t="30377" x="4875213" y="561975"/>
          <p14:tracePt t="30394" x="4894263" y="561975"/>
          <p14:tracePt t="30417" x="4902200" y="561975"/>
          <p14:tracePt t="30442" x="4911725" y="554038"/>
          <p14:tracePt t="30455" x="4919663" y="554038"/>
          <p14:tracePt t="30480" x="4929188" y="544513"/>
          <p14:tracePt t="30530" x="4938713" y="544513"/>
          <p14:tracePt t="30555" x="4956175" y="544513"/>
          <p14:tracePt t="30568" x="4983163" y="544513"/>
          <p14:tracePt t="30581" x="5000625" y="544513"/>
          <p14:tracePt t="30595" x="5027613" y="544513"/>
          <p14:tracePt t="30611" x="5045075" y="544513"/>
          <p14:tracePt t="30628" x="5054600" y="544513"/>
          <p14:tracePt t="30645" x="5072063" y="544513"/>
          <p14:tracePt t="30662" x="5081588" y="536575"/>
          <p14:tracePt t="30678" x="5089525" y="527050"/>
          <p14:tracePt t="30695" x="5108575" y="490538"/>
          <p14:tracePt t="30712" x="5126038" y="465138"/>
          <p14:tracePt t="30729" x="5143500" y="438150"/>
          <p14:tracePt t="30745" x="5153025" y="374650"/>
          <p14:tracePt t="30762" x="5153025" y="339725"/>
          <p14:tracePt t="30779" x="5153025" y="312738"/>
          <p14:tracePt t="30796" x="5153025" y="268288"/>
          <p14:tracePt t="30813" x="5126038" y="258763"/>
          <p14:tracePt t="30829" x="5108575" y="241300"/>
          <p14:tracePt t="30846" x="5010150" y="223838"/>
          <p14:tracePt t="30863" x="4938713" y="204788"/>
          <p14:tracePt t="30880" x="4875213" y="204788"/>
          <p14:tracePt t="30896" x="4786313" y="204788"/>
          <p14:tracePt t="30913" x="4759325" y="204788"/>
          <p14:tracePt t="30930" x="4741863" y="204788"/>
          <p14:tracePt t="30947" x="4724400" y="204788"/>
          <p14:tracePt t="30963" x="4714875" y="204788"/>
          <p14:tracePt t="31048" x="4705350" y="204788"/>
          <p14:tracePt t="31073" x="4697413" y="204788"/>
          <p14:tracePt t="31085" x="4687888" y="214313"/>
          <p14:tracePt t="31098" x="4687888" y="241300"/>
          <p14:tracePt t="31111" x="4679950" y="258763"/>
          <p14:tracePt t="31123" x="4660900" y="285750"/>
          <p14:tracePt t="31136" x="4652963" y="330200"/>
          <p14:tracePt t="31149" x="4643438" y="366713"/>
          <p14:tracePt t="31164" x="4633913" y="384175"/>
          <p14:tracePt t="31181" x="4633913" y="411163"/>
          <p14:tracePt t="31198" x="4633913" y="438150"/>
          <p14:tracePt t="31215" x="4633913" y="455613"/>
          <p14:tracePt t="31231" x="4633913" y="465138"/>
          <p14:tracePt t="31248" x="4633913" y="482600"/>
          <p14:tracePt t="31265" x="4633913" y="527050"/>
          <p14:tracePt t="31282" x="4643438" y="561975"/>
          <p14:tracePt t="31298" x="4660900" y="608013"/>
          <p14:tracePt t="31315" x="4714875" y="704850"/>
          <p14:tracePt t="31332" x="4732338" y="723900"/>
          <p14:tracePt t="31349" x="4741863" y="750888"/>
          <p14:tracePt t="31365" x="4768850" y="776288"/>
          <p14:tracePt t="31382" x="4795838" y="795338"/>
          <p14:tracePt t="31399" x="4822825" y="822325"/>
          <p14:tracePt t="31416" x="4956175" y="911225"/>
          <p14:tracePt t="31432" x="5027613" y="965200"/>
          <p14:tracePt t="31449" x="5089525" y="1009650"/>
          <p14:tracePt t="31466" x="5170488" y="1062038"/>
          <p14:tracePt t="31483" x="5197475" y="1071563"/>
          <p14:tracePt t="31500" x="5214938" y="1089025"/>
          <p14:tracePt t="31516" x="5313363" y="1125538"/>
          <p14:tracePt t="31533" x="5384800" y="1152525"/>
          <p14:tracePt t="31550" x="5483225" y="1169988"/>
          <p14:tracePt t="31566" x="5643563" y="1196975"/>
          <p14:tracePt t="31583" x="5688013" y="1196975"/>
          <p14:tracePt t="31600" x="5724525" y="1196975"/>
          <p14:tracePt t="31616" x="5751513" y="1204913"/>
          <p14:tracePt t="31633" x="5768975" y="1204913"/>
          <p14:tracePt t="31650" x="5786438" y="1204913"/>
          <p14:tracePt t="31667" x="5830888" y="1204913"/>
          <p14:tracePt t="31684" x="5848350" y="1204913"/>
          <p14:tracePt t="31700" x="5875338" y="1204913"/>
          <p14:tracePt t="31717" x="5902325" y="1204913"/>
          <p14:tracePt t="31734" x="5919788" y="1204913"/>
          <p14:tracePt t="31751" x="5929313" y="1204913"/>
          <p14:tracePt t="31767" x="5938838" y="1204913"/>
          <p14:tracePt t="31805" x="5946775" y="1204913"/>
          <p14:tracePt t="31843" x="5956300" y="1187450"/>
          <p14:tracePt t="31856" x="5965825" y="1169988"/>
          <p14:tracePt t="31868" x="5965825" y="1143000"/>
          <p14:tracePt t="31881" x="5965825" y="1116013"/>
          <p14:tracePt t="31894" x="5965825" y="1081088"/>
          <p14:tracePt t="31906" x="5965825" y="1027113"/>
          <p14:tracePt t="31919" x="5938838" y="973138"/>
          <p14:tracePt t="31935" x="5911850" y="938213"/>
          <p14:tracePt t="31951" x="5884863" y="884238"/>
          <p14:tracePt t="31968" x="5848350" y="839788"/>
          <p14:tracePt t="31984" x="5776913" y="750888"/>
          <p14:tracePt t="32001" x="5741988" y="704850"/>
          <p14:tracePt t="32019" x="5697538" y="660400"/>
          <p14:tracePt t="32036" x="5599113" y="581025"/>
          <p14:tracePt t="32052" x="5537200" y="527050"/>
          <p14:tracePt t="32069" x="5483225" y="490538"/>
          <p14:tracePt t="32086" x="5367338" y="428625"/>
          <p14:tracePt t="32103" x="5313363" y="401638"/>
          <p14:tracePt t="32120" x="5259388" y="384175"/>
          <p14:tracePt t="32136" x="5180013" y="366713"/>
          <p14:tracePt t="32152" x="5126038" y="357188"/>
          <p14:tracePt t="32169" x="5081588" y="357188"/>
          <p14:tracePt t="32186" x="4919663" y="366713"/>
          <p14:tracePt t="32203" x="4830763" y="384175"/>
          <p14:tracePt t="32219" x="4751388" y="411163"/>
          <p14:tracePt t="32236" x="4633913" y="455613"/>
          <p14:tracePt t="32253" x="4589463" y="490538"/>
          <p14:tracePt t="32270" x="4545013" y="517525"/>
          <p14:tracePt t="32286" x="4446588" y="598488"/>
          <p14:tracePt t="32303" x="4402138" y="642938"/>
          <p14:tracePt t="32320" x="4367213" y="687388"/>
          <p14:tracePt t="32337" x="4322763" y="750888"/>
          <p14:tracePt t="32353" x="4303713" y="768350"/>
          <p14:tracePt t="32370" x="4303713" y="795338"/>
          <p14:tracePt t="32387" x="4276725" y="884238"/>
          <p14:tracePt t="32404" x="4276725" y="901700"/>
          <p14:tracePt t="32421" x="4276725" y="938213"/>
          <p14:tracePt t="32437" x="4276725" y="990600"/>
          <p14:tracePt t="32454" x="4276725" y="1009650"/>
          <p14:tracePt t="32471" x="4276725" y="1027113"/>
          <p14:tracePt t="32488" x="4276725" y="1062038"/>
          <p14:tracePt t="32505" x="4276725" y="1071563"/>
          <p14:tracePt t="32521" x="4276725" y="1081088"/>
          <p14:tracePt t="32538" x="4286250" y="1116013"/>
          <p14:tracePt t="32555" x="4303713" y="1133475"/>
          <p14:tracePt t="32572" x="4330700" y="1152525"/>
          <p14:tracePt t="32589" x="4357688" y="1169988"/>
          <p14:tracePt t="32605" x="4367213" y="1179513"/>
          <p14:tracePt t="32622" x="4375150" y="1179513"/>
          <p14:tracePt t="32639" x="4384675" y="1187450"/>
          <p14:tracePt t="32656" x="4402138" y="1187450"/>
          <p14:tracePt t="32672" x="4446588" y="1204913"/>
          <p14:tracePt t="32689" x="4554538" y="1214438"/>
          <p14:tracePt t="32706" x="4643438" y="1223963"/>
          <p14:tracePt t="32722" x="4714875" y="1223963"/>
          <p14:tracePt t="32739" x="4884738" y="1223963"/>
          <p14:tracePt t="32756" x="4946650" y="1223963"/>
          <p14:tracePt t="32773" x="5000625" y="1223963"/>
          <p14:tracePt t="32790" x="5108575" y="1223963"/>
          <p14:tracePt t="32806" x="5180013" y="1223963"/>
          <p14:tracePt t="32823" x="5241925" y="1223963"/>
          <p14:tracePt t="32840" x="5303838" y="1223963"/>
          <p14:tracePt t="32856" x="5419725" y="1223963"/>
          <p14:tracePt t="32873" x="5456238" y="1223963"/>
          <p14:tracePt t="32890" x="5500688" y="1223963"/>
          <p14:tracePt t="32907" x="5581650" y="1223963"/>
          <p14:tracePt t="32924" x="5608638" y="1223963"/>
          <p14:tracePt t="32940" x="5634038" y="1223963"/>
          <p14:tracePt t="32957" x="5680075" y="1223963"/>
          <p14:tracePt t="32974" x="5697538" y="1214438"/>
          <p14:tracePt t="32991" x="5705475" y="1214438"/>
          <p14:tracePt t="33007" x="5741988" y="1196975"/>
          <p14:tracePt t="33024" x="5751513" y="1187450"/>
          <p14:tracePt t="33041" x="5768975" y="1169988"/>
          <p14:tracePt t="33058" x="5786438" y="1143000"/>
          <p14:tracePt t="33074" x="5795963" y="1133475"/>
          <p14:tracePt t="33091" x="5803900" y="1116013"/>
          <p14:tracePt t="33108" x="5822950" y="1089025"/>
          <p14:tracePt t="33125" x="5840413" y="1081088"/>
          <p14:tracePt t="33141" x="5840413" y="1062038"/>
          <p14:tracePt t="33158" x="5857875" y="1036638"/>
          <p14:tracePt t="33175" x="5857875" y="1027113"/>
          <p14:tracePt t="33192" x="5867400" y="1000125"/>
          <p14:tracePt t="33208" x="5867400" y="965200"/>
          <p14:tracePt t="33224" x="5867400" y="955675"/>
          <p14:tracePt t="33241" x="5867400" y="938213"/>
          <p14:tracePt t="33258" x="5867400" y="911225"/>
          <p14:tracePt t="33275" x="5867400" y="901700"/>
          <p14:tracePt t="33292" x="5867400" y="893763"/>
          <p14:tracePt t="33309" x="5867400" y="866775"/>
          <p14:tracePt t="33326" x="5867400" y="857250"/>
          <p14:tracePt t="33342" x="5867400" y="830263"/>
          <p14:tracePt t="33359" x="5848350" y="803275"/>
          <p14:tracePt t="33376" x="5848350" y="785813"/>
          <p14:tracePt t="33393" x="5822950" y="758825"/>
          <p14:tracePt t="33409" x="5795963" y="723900"/>
          <p14:tracePt t="33426" x="5776913" y="704850"/>
          <p14:tracePt t="33443" x="5759450" y="696913"/>
          <p14:tracePt t="33459" x="5732463" y="660400"/>
          <p14:tracePt t="33476" x="5715000" y="642938"/>
          <p14:tracePt t="33493" x="5697538" y="633413"/>
          <p14:tracePt t="33510" x="5653088" y="608013"/>
          <p14:tracePt t="33527" x="5626100" y="588963"/>
          <p14:tracePt t="33543" x="5572125" y="571500"/>
          <p14:tracePt t="33560" x="5429250" y="536575"/>
          <p14:tracePt t="33577" x="5367338" y="527050"/>
          <p14:tracePt t="33594" x="5330825" y="517525"/>
          <p14:tracePt t="33610" x="5259388" y="500063"/>
          <p14:tracePt t="33627" x="5241925" y="500063"/>
          <p14:tracePt t="33644" x="5224463" y="500063"/>
          <p14:tracePt t="33661" x="5197475" y="500063"/>
          <p14:tracePt t="33662" x="5170488" y="490538"/>
          <p14:tracePt t="33677" x="5126038" y="482600"/>
          <p14:tracePt t="33694" x="5072063" y="482600"/>
          <p14:tracePt t="33711" x="5018088" y="482600"/>
          <p14:tracePt t="33728" x="4894263" y="482600"/>
          <p14:tracePt t="33744" x="4867275" y="482600"/>
          <p14:tracePt t="33761" x="4848225" y="482600"/>
          <p14:tracePt t="33778" x="4822825" y="482600"/>
          <p14:tracePt t="33795" x="4813300" y="482600"/>
          <p14:tracePt t="33813" x="4803775" y="482600"/>
          <p14:tracePt t="33828" x="4795838" y="482600"/>
          <p14:tracePt t="33845" x="4795838" y="490538"/>
          <p14:tracePt t="33862" x="4786313" y="500063"/>
          <p14:tracePt t="33878" x="4786313" y="527050"/>
          <p14:tracePt t="33901" x="4786313" y="536575"/>
          <p14:tracePt t="33926" x="4786313" y="544513"/>
          <p14:tracePt t="33989" x="4786313" y="554038"/>
          <p14:tracePt t="34002" x="4786313" y="561975"/>
          <p14:tracePt t="34015" x="4786313" y="571500"/>
          <p14:tracePt t="34029" x="4786313" y="581025"/>
          <p14:tracePt t="34046" x="4786313" y="588963"/>
          <p14:tracePt t="34065" x="4786313" y="598488"/>
          <p14:tracePt t="34079" x="4786313" y="608013"/>
          <p14:tracePt t="34672" x="4795838" y="608013"/>
          <p14:tracePt t="34685" x="4803775" y="608013"/>
          <p14:tracePt t="34709" x="4813300" y="608013"/>
          <p14:tracePt t="34722" x="4830763" y="608013"/>
          <p14:tracePt t="34747" x="4848225" y="608013"/>
          <p14:tracePt t="34760" x="4867275" y="608013"/>
          <p14:tracePt t="34773" x="4894263" y="608013"/>
          <p14:tracePt t="34785" x="4919663" y="608013"/>
          <p14:tracePt t="34800" x="4938713" y="608013"/>
          <p14:tracePt t="34817" x="4965700" y="608013"/>
          <p14:tracePt t="34833" x="4983163" y="608013"/>
          <p14:tracePt t="34850" x="5018088" y="608013"/>
          <p14:tracePt t="34866" x="5027613" y="608013"/>
          <p14:tracePt t="34883" x="5045075" y="608013"/>
          <p14:tracePt t="34901" x="5072063" y="608013"/>
          <p14:tracePt t="34917" x="5081588" y="608013"/>
          <p14:tracePt t="34934" x="5089525" y="608013"/>
          <p14:tracePt t="34951" x="5099050" y="608013"/>
          <p14:tracePt t="34967" x="5108575" y="608013"/>
          <p14:tracePt t="34987" x="5116513" y="608013"/>
          <p14:tracePt t="35265" x="5126038" y="608013"/>
          <p14:tracePt t="35315" x="5133975" y="608013"/>
          <p14:tracePt t="35328" x="5143500" y="608013"/>
          <p14:tracePt t="35366" x="5153025" y="608013"/>
          <p14:tracePt t="35391" x="5160963" y="608013"/>
          <p14:tracePt t="35417" x="5180013" y="608013"/>
          <p14:tracePt t="35442" x="5187950" y="608013"/>
          <p14:tracePt t="35455" x="5187950" y="615950"/>
          <p14:tracePt t="35480" x="5197475" y="615950"/>
          <p14:tracePt t="36402" x="5197475" y="608013"/>
          <p14:tracePt t="36440" x="5197475" y="598488"/>
          <p14:tracePt t="36604" x="5197475" y="588963"/>
          <p14:tracePt t="36882" x="5187950" y="588963"/>
          <p14:tracePt t="36907" x="5170488" y="588963"/>
          <p14:tracePt t="36920" x="5160963" y="588963"/>
          <p14:tracePt t="36933" x="5143500" y="588963"/>
          <p14:tracePt t="36945" x="5116513" y="588963"/>
          <p14:tracePt t="36961" x="5089525" y="588963"/>
          <p14:tracePt t="36978" x="5054600" y="588963"/>
          <p14:tracePt t="36994" x="5018088" y="588963"/>
          <p14:tracePt t="37011" x="4956175" y="588963"/>
          <p14:tracePt t="37028" x="4938713" y="588963"/>
          <p14:tracePt t="37045" x="4929188" y="588963"/>
          <p14:tracePt t="37062" x="4911725" y="588963"/>
          <p14:tracePt t="37078" x="4902200" y="588963"/>
          <p14:tracePt t="37095" x="4884738" y="588963"/>
          <p14:tracePt t="37112" x="4867275" y="588963"/>
          <p14:tracePt t="37129" x="4857750" y="588963"/>
          <p14:tracePt t="37160" x="4848225" y="588963"/>
          <p14:tracePt t="37943" x="4840288" y="588963"/>
          <p14:tracePt t="37956" x="4830763" y="588963"/>
          <p14:tracePt t="37968" x="4795838" y="588963"/>
          <p14:tracePt t="37983" x="4697413" y="588963"/>
          <p14:tracePt t="38000" x="4473575" y="669925"/>
          <p14:tracePt t="38017" x="4098925" y="822325"/>
          <p14:tracePt t="38033" x="3394075" y="1160463"/>
          <p14:tracePt t="38050" x="3197225" y="1285875"/>
          <p14:tracePt t="38066" x="3062288" y="1401763"/>
          <p14:tracePt t="38083" x="2874963" y="1536700"/>
          <p14:tracePt t="38101" x="2822575" y="1571625"/>
          <p14:tracePt t="38117" x="2776538" y="1608138"/>
          <p14:tracePt t="38134" x="2741613" y="1633538"/>
          <p14:tracePt t="38151" x="2724150" y="1633538"/>
          <p14:tracePt t="38170" x="2724150" y="1643063"/>
          <p14:tracePt t="38486" x="2724150" y="1652588"/>
          <p14:tracePt t="41300" x="2724150" y="1660525"/>
          <p14:tracePt t="41318" x="2724150" y="1679575"/>
          <p14:tracePt t="41335" x="2724150" y="1704975"/>
          <p14:tracePt t="41351" x="2714625" y="1731963"/>
          <p14:tracePt t="41368" x="2679700" y="1830388"/>
          <p14:tracePt t="41385" x="2652713" y="1874838"/>
          <p14:tracePt t="41401" x="2633663" y="1928813"/>
          <p14:tracePt t="41418" x="2589213" y="1973263"/>
          <p14:tracePt t="41435" x="2589213" y="2000250"/>
          <p14:tracePt t="41452" x="2571750" y="2000250"/>
          <p14:tracePt t="41468" x="2562225" y="2017713"/>
          <p14:tracePt t="41485" x="2554288" y="2017713"/>
          <p14:tracePt t="41519" x="2536825" y="2017713"/>
          <p14:tracePt t="41535" x="2527300" y="2017713"/>
          <p14:tracePt t="41552" x="2517775" y="2017713"/>
          <p14:tracePt t="41569" x="2500313" y="2017713"/>
          <p14:tracePt t="41586" x="2482850" y="2017713"/>
          <p14:tracePt t="41603" x="2473325" y="2017713"/>
          <p14:tracePt t="41619" x="2465388" y="2017713"/>
          <p14:tracePt t="41636" x="2455863" y="2017713"/>
          <p14:tracePt t="41657" x="2446338" y="2017713"/>
          <p14:tracePt t="41846" x="2455863" y="2017713"/>
          <p14:tracePt t="41859" x="2473325" y="2017713"/>
          <p14:tracePt t="41871" x="2517775" y="2009775"/>
          <p14:tracePt t="41884" x="2581275" y="2000250"/>
          <p14:tracePt t="41897" x="2643188" y="1982788"/>
          <p14:tracePt t="41909" x="2697163" y="1973263"/>
          <p14:tracePt t="41922" x="2732088" y="1973263"/>
          <p14:tracePt t="41937" x="2751138" y="1955800"/>
          <p14:tracePt t="41954" x="2768600" y="1955800"/>
          <p14:tracePt t="41971" x="2776538" y="1955800"/>
          <p14:tracePt t="41987" x="2795588" y="1955800"/>
          <p14:tracePt t="42004" x="2803525" y="1955800"/>
          <p14:tracePt t="42021" x="2813050" y="1955800"/>
          <p14:tracePt t="42038" x="2830513" y="1955800"/>
          <p14:tracePt t="42054" x="2847975" y="1955800"/>
          <p14:tracePt t="42071" x="2867025" y="1955800"/>
          <p14:tracePt t="42088" x="2884488" y="1955800"/>
          <p14:tracePt t="42105" x="2901950" y="1955800"/>
          <p14:tracePt t="42121" x="2919413" y="1955800"/>
          <p14:tracePt t="42138" x="2955925" y="1955800"/>
          <p14:tracePt t="42155" x="2973388" y="1955800"/>
          <p14:tracePt t="42172" x="3000375" y="1955800"/>
          <p14:tracePt t="42189" x="3027363" y="1955800"/>
          <p14:tracePt t="42205" x="3036888" y="1955800"/>
          <p14:tracePt t="42225" x="3054350" y="1955800"/>
          <p14:tracePt t="42262" x="3062288" y="1955800"/>
          <p14:tracePt t="42351" x="3071813" y="1955800"/>
          <p14:tracePt t="42389" x="3081338" y="1955800"/>
          <p14:tracePt t="42427" x="3089275" y="1955800"/>
          <p14:tracePt t="42680" x="3098800" y="1955800"/>
          <p14:tracePt t="43235" x="3116263" y="1955800"/>
          <p14:tracePt t="43248" x="3125788" y="1955800"/>
          <p14:tracePt t="43260" x="3152775" y="1955800"/>
          <p14:tracePt t="43273" x="3187700" y="1955800"/>
          <p14:tracePt t="43286" x="3259138" y="1955800"/>
          <p14:tracePt t="43298" x="3330575" y="1955800"/>
          <p14:tracePt t="43313" x="3411538" y="1955800"/>
          <p14:tracePt t="43330" x="3455988" y="1955800"/>
          <p14:tracePt t="43347" x="3509963" y="1955800"/>
          <p14:tracePt t="43363" x="3544888" y="1955800"/>
          <p14:tracePt t="43380" x="3562350" y="1955800"/>
          <p14:tracePt t="43397" x="3581400" y="1955800"/>
          <p14:tracePt t="43414" x="3608388" y="1955800"/>
          <p14:tracePt t="43430" x="3625850" y="1955800"/>
          <p14:tracePt t="43447" x="3652838" y="1955800"/>
          <p14:tracePt t="43464" x="3714750" y="1965325"/>
          <p14:tracePt t="43481" x="3741738" y="1965325"/>
          <p14:tracePt t="43497" x="3759200" y="1965325"/>
          <p14:tracePt t="43514" x="3803650" y="1973263"/>
          <p14:tracePt t="43531" x="3830638" y="1982788"/>
          <p14:tracePt t="43545" x="3840163" y="1982788"/>
          <p14:tracePt t="43566" x="3857625" y="1982788"/>
          <p14:tracePt t="43600" x="3867150" y="1982788"/>
          <p14:tracePt t="43604" x="3875088" y="1982788"/>
          <p14:tracePt t="43614" x="3884613" y="1982788"/>
          <p14:tracePt t="43645" x="3911600" y="1982788"/>
          <p14:tracePt t="43664" x="3919538" y="1982788"/>
          <p14:tracePt t="43680" x="3929063" y="1982788"/>
          <p14:tracePt t="43703" x="3938588" y="1982788"/>
          <p14:tracePt t="43727" x="3946525" y="1982788"/>
          <p14:tracePt t="44182" x="3956050" y="1982788"/>
          <p14:tracePt t="44246" x="3965575" y="1982788"/>
          <p14:tracePt t="44284" x="3973513" y="1982788"/>
          <p14:tracePt t="44296" x="3983038" y="1982788"/>
          <p14:tracePt t="44321" x="3990975" y="1982788"/>
          <p14:tracePt t="44347" x="4000500" y="1982788"/>
          <p14:tracePt t="44359" x="4010025" y="1982788"/>
          <p14:tracePt t="44384" x="4017963" y="1982788"/>
          <p14:tracePt t="44523" x="4027488" y="1982788"/>
          <p14:tracePt t="44549" x="4037013" y="1982788"/>
          <p14:tracePt t="44561" x="4044950" y="1982788"/>
          <p14:tracePt t="44599" x="4054475" y="1982788"/>
          <p14:tracePt t="44650" x="4062413" y="1982788"/>
          <p14:tracePt t="44701" x="4062413" y="1973263"/>
          <p14:tracePt t="44738" x="4071938" y="1973263"/>
          <p14:tracePt t="44776" x="4081463" y="1973263"/>
          <p14:tracePt t="45104" x="4089400" y="1965325"/>
          <p14:tracePt t="45130" x="4108450" y="1955800"/>
          <p14:tracePt t="45142" x="4125913" y="1955800"/>
          <p14:tracePt t="45155" x="4133850" y="1955800"/>
          <p14:tracePt t="45167" x="4152900" y="1955800"/>
          <p14:tracePt t="45180" x="4170363" y="1955800"/>
          <p14:tracePt t="45192" x="4179888" y="1955800"/>
          <p14:tracePt t="45205" x="4197350" y="1955800"/>
          <p14:tracePt t="45221" x="4224338" y="1946275"/>
          <p14:tracePt t="45238" x="4232275" y="1946275"/>
          <p14:tracePt t="45255" x="4241800" y="1946275"/>
          <p14:tracePt t="45271" x="4295775" y="1938338"/>
          <p14:tracePt t="45288" x="4330700" y="1938338"/>
          <p14:tracePt t="45305" x="4357688" y="1928813"/>
          <p14:tracePt t="45321" x="4411663" y="1928813"/>
          <p14:tracePt t="45338" x="4429125" y="1928813"/>
          <p14:tracePt t="45355" x="4446588" y="1928813"/>
          <p14:tracePt t="45372" x="4491038" y="1928813"/>
          <p14:tracePt t="45389" x="4518025" y="1928813"/>
          <p14:tracePt t="45405" x="4545013" y="1928813"/>
          <p14:tracePt t="45422" x="4581525" y="1928813"/>
          <p14:tracePt t="45439" x="4589463" y="1928813"/>
          <p14:tracePt t="45455" x="4616450" y="1928813"/>
          <p14:tracePt t="45472" x="4633913" y="1928813"/>
          <p14:tracePt t="45489" x="4643438" y="1928813"/>
          <p14:tracePt t="45506" x="4652963" y="1928813"/>
          <p14:tracePt t="45523" x="4679950" y="1928813"/>
          <p14:tracePt t="45539" x="4697413" y="1928813"/>
          <p14:tracePt t="45558" x="4714875" y="1928813"/>
          <p14:tracePt t="45572" x="4724400" y="1928813"/>
          <p14:tracePt t="45589" x="4732338" y="1928813"/>
          <p14:tracePt t="45609" x="4741863" y="1928813"/>
          <p14:tracePt t="45899" x="4751388" y="1928813"/>
          <p14:tracePt t="45925" x="4751388" y="1938338"/>
          <p14:tracePt t="45964" x="4759325" y="1938338"/>
          <p14:tracePt t="45976" x="4768850" y="1938338"/>
          <p14:tracePt t="45988" x="4776788" y="1946275"/>
          <p14:tracePt t="46001" x="4786313" y="1946275"/>
          <p14:tracePt t="46013" x="4795838" y="1946275"/>
          <p14:tracePt t="46026" x="4830763" y="1955800"/>
          <p14:tracePt t="46042" x="4857750" y="1955800"/>
          <p14:tracePt t="46059" x="4894263" y="1955800"/>
          <p14:tracePt t="46076" x="4946650" y="1973263"/>
          <p14:tracePt t="46092" x="4973638" y="1973263"/>
          <p14:tracePt t="46108" x="5000625" y="1973263"/>
          <p14:tracePt t="46125" x="5027613" y="1973263"/>
          <p14:tracePt t="46143" x="5116513" y="1990725"/>
          <p14:tracePt t="46159" x="5170488" y="1990725"/>
          <p14:tracePt t="46176" x="5187950" y="1990725"/>
          <p14:tracePt t="46193" x="5214938" y="1990725"/>
          <p14:tracePt t="46209" x="5224463" y="1990725"/>
          <p14:tracePt t="46228" x="5232400" y="1990725"/>
          <p14:tracePt t="46278" x="5241925" y="1990725"/>
          <p14:tracePt t="46960" x="5232400" y="1990725"/>
          <p14:tracePt t="46973" x="5197475" y="1990725"/>
          <p14:tracePt t="46985" x="5081588" y="1990725"/>
          <p14:tracePt t="46998" x="4822825" y="1990725"/>
          <p14:tracePt t="47014" x="4348163" y="1990725"/>
          <p14:tracePt t="47030" x="3902075" y="2017713"/>
          <p14:tracePt t="47047" x="3517900" y="2054225"/>
          <p14:tracePt t="47064" x="2990850" y="2143125"/>
          <p14:tracePt t="47081" x="2795588" y="2179638"/>
          <p14:tracePt t="47097" x="2652713" y="2214563"/>
          <p14:tracePt t="47114" x="2438400" y="2259013"/>
          <p14:tracePt t="47131" x="2357438" y="2276475"/>
          <p14:tracePt t="47148" x="2295525" y="2286000"/>
          <p14:tracePt t="47164" x="2197100" y="2303463"/>
          <p14:tracePt t="47181" x="2160588" y="2303463"/>
          <p14:tracePt t="47197" x="2133600" y="2312988"/>
          <p14:tracePt t="47214" x="2071688" y="2312988"/>
          <p14:tracePt t="47231" x="2017713" y="2322513"/>
          <p14:tracePt t="47248" x="1990725" y="2330450"/>
          <p14:tracePt t="47264" x="1884363" y="2347913"/>
          <p14:tracePt t="47282" x="1847850" y="2366963"/>
          <p14:tracePt t="47298" x="1795463" y="2384425"/>
          <p14:tracePt t="47315" x="1731963" y="2401888"/>
          <p14:tracePt t="47332" x="1704975" y="2411413"/>
          <p14:tracePt t="47349" x="1687513" y="2411413"/>
          <p14:tracePt t="47365" x="1670050" y="2419350"/>
          <p14:tracePt t="47402" x="1660525" y="2428875"/>
          <p14:tracePt t="47528" x="1679575" y="2428875"/>
          <p14:tracePt t="47541" x="1714500" y="2428875"/>
          <p14:tracePt t="47553" x="1776413" y="2428875"/>
          <p14:tracePt t="47566" x="1874838" y="2419350"/>
          <p14:tracePt t="47583" x="1973263" y="2419350"/>
          <p14:tracePt t="47600" x="2054225" y="2401888"/>
          <p14:tracePt t="47617" x="2170113" y="2384425"/>
          <p14:tracePt t="47633" x="2197100" y="2384425"/>
          <p14:tracePt t="47650" x="2224088" y="2374900"/>
          <p14:tracePt t="47667" x="2251075" y="2366963"/>
          <p14:tracePt t="47684" x="2259013" y="2366963"/>
          <p14:tracePt t="47700" x="2268538" y="2366963"/>
          <p14:tracePt t="47717" x="2286000" y="2366963"/>
          <p14:tracePt t="47734" x="2295525" y="2366963"/>
          <p14:tracePt t="47755" x="2303463" y="2366963"/>
          <p14:tracePt t="47768" x="2312988" y="2366963"/>
          <p14:tracePt t="47784" x="2322513" y="2357438"/>
          <p14:tracePt t="47801" x="2330450" y="2357438"/>
          <p14:tracePt t="47819" x="2339975" y="2357438"/>
          <p14:tracePt t="47844" x="2347913" y="2357438"/>
          <p14:tracePt t="47894" x="2357438" y="2357438"/>
          <p14:tracePt t="47957" x="2366963" y="2357438"/>
          <p14:tracePt t="48045" x="2366963" y="2347913"/>
          <p14:tracePt t="48096" x="2374900" y="2347913"/>
          <p14:tracePt t="48109" x="2384425" y="2347913"/>
          <p14:tracePt t="48121" x="2393950" y="2347913"/>
          <p14:tracePt t="48134" x="2401888" y="2347913"/>
          <p14:tracePt t="48147" x="2428875" y="2339975"/>
          <p14:tracePt t="48159" x="2455863" y="2339975"/>
          <p14:tracePt t="48172" x="2482850" y="2339975"/>
          <p14:tracePt t="48186" x="2527300" y="2339975"/>
          <p14:tracePt t="48203" x="2589213" y="2339975"/>
          <p14:tracePt t="48220" x="2633663" y="2339975"/>
          <p14:tracePt t="48237" x="2759075" y="2339975"/>
          <p14:tracePt t="48253" x="2813050" y="2339975"/>
          <p14:tracePt t="48269" x="2840038" y="2339975"/>
          <p14:tracePt t="48286" x="2874963" y="2339975"/>
          <p14:tracePt t="48304" x="2894013" y="2339975"/>
          <p14:tracePt t="48320" x="2911475" y="2339975"/>
          <p14:tracePt t="48337" x="2955925" y="2339975"/>
          <p14:tracePt t="48354" x="2973388" y="2339975"/>
          <p14:tracePt t="48371" x="2990850" y="2339975"/>
          <p14:tracePt t="48387" x="3027363" y="2347913"/>
          <p14:tracePt t="48404" x="3044825" y="2347913"/>
          <p14:tracePt t="48421" x="3054350" y="2347913"/>
          <p14:tracePt t="48438" x="3089275" y="2357438"/>
          <p14:tracePt t="48454" x="3098800" y="2357438"/>
          <p14:tracePt t="48471" x="3125788" y="2366963"/>
          <p14:tracePt t="48488" x="3152775" y="2366963"/>
          <p14:tracePt t="48505" x="3160713" y="2366963"/>
          <p14:tracePt t="48521" x="3170238" y="2366963"/>
          <p14:tracePt t="48538" x="3179763" y="2366963"/>
          <p14:tracePt t="48588" x="3187700" y="2366963"/>
          <p14:tracePt t="48677" x="3197225" y="2366963"/>
          <p14:tracePt t="50382" x="3205163" y="2366963"/>
          <p14:tracePt t="50597" x="3214688" y="2366963"/>
          <p14:tracePt t="50710" x="3224213" y="2366963"/>
          <p14:tracePt t="50735" x="3232150" y="2366963"/>
          <p14:tracePt t="50748" x="3241675" y="2366963"/>
          <p14:tracePt t="50773" x="3251200" y="2366963"/>
          <p14:tracePt t="50798" x="3259138" y="2366963"/>
          <p14:tracePt t="50811" x="3268663" y="2366963"/>
          <p14:tracePt t="50824" x="3276600" y="2366963"/>
          <p14:tracePt t="50849" x="3295650" y="2366963"/>
          <p14:tracePt t="50861" x="3303588" y="2366963"/>
          <p14:tracePt t="50887" x="3322638" y="2366963"/>
          <p14:tracePt t="50899" x="3330575" y="2366963"/>
          <p14:tracePt t="50912" x="3340100" y="2366963"/>
          <p14:tracePt t="50924" x="3348038" y="2366963"/>
          <p14:tracePt t="50937" x="3357563" y="2366963"/>
          <p14:tracePt t="50951" x="3367088" y="2366963"/>
          <p14:tracePt t="50967" x="3384550" y="2366963"/>
          <p14:tracePt t="50984" x="3394075" y="2366963"/>
          <p14:tracePt t="51001" x="3419475" y="2366963"/>
          <p14:tracePt t="51018" x="3429000" y="2366963"/>
          <p14:tracePt t="51035" x="3438525" y="2366963"/>
          <p14:tracePt t="51051" x="3455988" y="2366963"/>
          <p14:tracePt t="51068" x="3465513" y="2366963"/>
          <p14:tracePt t="51088" x="3473450" y="2366963"/>
          <p14:tracePt t="51114" x="3490913" y="2366963"/>
          <p14:tracePt t="51127" x="3500438" y="2366963"/>
          <p14:tracePt t="51139" x="3509963" y="2366963"/>
          <p14:tracePt t="51152" x="3517900" y="2366963"/>
          <p14:tracePt t="51169" x="3536950" y="2366963"/>
          <p14:tracePt t="51185" x="3544888" y="2366963"/>
          <p14:tracePt t="51202" x="3589338" y="2366963"/>
          <p14:tracePt t="51219" x="3625850" y="2366963"/>
          <p14:tracePt t="51236" x="3670300" y="2366963"/>
          <p14:tracePt t="51253" x="3776663" y="2366963"/>
          <p14:tracePt t="51269" x="3840163" y="2366963"/>
          <p14:tracePt t="51286" x="3894138" y="2366963"/>
          <p14:tracePt t="51303" x="4010025" y="2366963"/>
          <p14:tracePt t="51319" x="4062413" y="2366963"/>
          <p14:tracePt t="51336" x="4108450" y="2366963"/>
          <p14:tracePt t="51353" x="4170363" y="2366963"/>
          <p14:tracePt t="51369" x="4187825" y="2366963"/>
          <p14:tracePt t="51386" x="4214813" y="2374900"/>
          <p14:tracePt t="51403" x="4232275" y="2374900"/>
          <p14:tracePt t="51420" x="4259263" y="2374900"/>
          <p14:tracePt t="51437" x="4268788" y="2374900"/>
          <p14:tracePt t="51454" x="4286250" y="2374900"/>
          <p14:tracePt t="51479" x="4295775" y="2374900"/>
          <p14:tracePt t="51885" x="4303713" y="2374900"/>
          <p14:tracePt t="51897" x="4322763" y="2374900"/>
          <p14:tracePt t="51909" x="4367213" y="2374900"/>
          <p14:tracePt t="51922" x="4446588" y="2374900"/>
          <p14:tracePt t="51939" x="4554538" y="2374900"/>
          <p14:tracePt t="51956" x="4652963" y="2374900"/>
          <p14:tracePt t="51973" x="4867275" y="2374900"/>
          <p14:tracePt t="51989" x="4965700" y="2374900"/>
          <p14:tracePt t="52006" x="5062538" y="2393950"/>
          <p14:tracePt t="52023" x="5224463" y="2411413"/>
          <p14:tracePt t="52040" x="5295900" y="2428875"/>
          <p14:tracePt t="52057" x="5375275" y="2428875"/>
          <p14:tracePt t="52073" x="5473700" y="2446338"/>
          <p14:tracePt t="52090" x="5510213" y="2446338"/>
          <p14:tracePt t="52107" x="5562600" y="2455863"/>
          <p14:tracePt t="52124" x="5688013" y="2465388"/>
          <p14:tracePt t="52140" x="5741988" y="2465388"/>
          <p14:tracePt t="52157" x="5786438" y="2465388"/>
          <p14:tracePt t="52174" x="5867400" y="2465388"/>
          <p14:tracePt t="52191" x="5894388" y="2465388"/>
          <p14:tracePt t="52207" x="5919788" y="2465388"/>
          <p14:tracePt t="52224" x="5946775" y="2465388"/>
          <p14:tracePt t="52241" x="6000750" y="2465388"/>
          <p14:tracePt t="52258" x="6018213" y="2465388"/>
          <p14:tracePt t="52274" x="6045200" y="2465388"/>
          <p14:tracePt t="52291" x="6089650" y="2465388"/>
          <p14:tracePt t="52308" x="6116638" y="2465388"/>
          <p14:tracePt t="52325" x="6134100" y="2465388"/>
          <p14:tracePt t="52341" x="6161088" y="2465388"/>
          <p14:tracePt t="52358" x="6170613" y="2465388"/>
          <p14:tracePt t="52375" x="6180138" y="2465388"/>
          <p14:tracePt t="52392" x="6197600" y="2465388"/>
          <p14:tracePt t="52414" x="6215063" y="2465388"/>
          <p14:tracePt t="52452" x="6224588" y="2465388"/>
          <p14:tracePt t="53286" x="6224588" y="2455863"/>
          <p14:tracePt t="53311" x="6197600" y="2446338"/>
          <p14:tracePt t="53324" x="6143625" y="2438400"/>
          <p14:tracePt t="53336" x="5919788" y="2438400"/>
          <p14:tracePt t="53349" x="5456238" y="2438400"/>
          <p14:tracePt t="53363" x="4813300" y="2438400"/>
          <p14:tracePt t="53380" x="4133850" y="2490788"/>
          <p14:tracePt t="53397" x="3581400" y="2562225"/>
          <p14:tracePt t="53413" x="2652713" y="2776538"/>
          <p14:tracePt t="53430" x="2232025" y="2884488"/>
          <p14:tracePt t="53447" x="1884363" y="3000375"/>
          <p14:tracePt t="53464" x="1384300" y="3143250"/>
          <p14:tracePt t="53481" x="1250950" y="3187700"/>
          <p14:tracePt t="53497" x="1160463" y="3214688"/>
          <p14:tracePt t="53514" x="1071563" y="3232150"/>
          <p14:tracePt t="53531" x="1044575" y="3241675"/>
          <p14:tracePt t="53547" x="1027113" y="3241675"/>
          <p14:tracePt t="53564" x="1017588" y="3241675"/>
          <p14:tracePt t="53581" x="1009650" y="3241675"/>
          <p14:tracePt t="53598" x="1000125" y="3241675"/>
          <p14:tracePt t="53614" x="990600" y="3241675"/>
          <p14:tracePt t="54018" x="1000125" y="3224213"/>
          <p14:tracePt t="54030" x="1017588" y="3214688"/>
          <p14:tracePt t="54043" x="1036638" y="3187700"/>
          <p14:tracePt t="54056" x="1071563" y="3152775"/>
          <p14:tracePt t="54068" x="1116013" y="3108325"/>
          <p14:tracePt t="54083" x="1160463" y="3071813"/>
          <p14:tracePt t="54100" x="1204913" y="3036888"/>
          <p14:tracePt t="54116" x="1231900" y="3017838"/>
          <p14:tracePt t="54134" x="1330325" y="2973388"/>
          <p14:tracePt t="54150" x="1384300" y="2955925"/>
          <p14:tracePt t="54167" x="1419225" y="2946400"/>
          <p14:tracePt t="54184" x="1527175" y="2901950"/>
          <p14:tracePt t="54201" x="1581150" y="2884488"/>
          <p14:tracePt t="54217" x="1643063" y="2867025"/>
          <p14:tracePt t="54234" x="1785938" y="2840038"/>
          <p14:tracePt t="54251" x="1847850" y="2822575"/>
          <p14:tracePt t="54268" x="1919288" y="2813050"/>
          <p14:tracePt t="54284" x="2108200" y="2803525"/>
          <p14:tracePt t="54302" x="2170113" y="2795588"/>
          <p14:tracePt t="54318" x="2205038" y="2795588"/>
          <p14:tracePt t="54335" x="2259013" y="2795588"/>
          <p14:tracePt t="54352" x="2268538" y="2795588"/>
          <p14:tracePt t="54369" x="2286000" y="2795588"/>
          <p14:tracePt t="54385" x="2312988" y="2795588"/>
          <p14:tracePt t="54402" x="2330450" y="2795588"/>
          <p14:tracePt t="54419" x="2339975" y="2795588"/>
          <p14:tracePt t="54436" x="2384425" y="2795588"/>
          <p14:tracePt t="54452" x="2393950" y="2795588"/>
          <p14:tracePt t="54469" x="2401888" y="2795588"/>
          <p14:tracePt t="54486" x="2438400" y="2795588"/>
          <p14:tracePt t="54503" x="2446338" y="2795588"/>
          <p14:tracePt t="54519" x="2465388" y="2795588"/>
          <p14:tracePt t="54536" x="2473325" y="2795588"/>
          <p14:tracePt t="54553" x="2490788" y="2795588"/>
          <p14:tracePt t="54586" x="2500313" y="2795588"/>
          <p14:tracePt t="54636" x="2509838" y="2795588"/>
          <p14:tracePt t="54889" x="2517775" y="2795588"/>
          <p14:tracePt t="54914" x="2527300" y="2795588"/>
          <p14:tracePt t="54939" x="2536825" y="2795588"/>
          <p14:tracePt t="54952" x="2544763" y="2795588"/>
          <p14:tracePt t="54965" x="2554288" y="2795588"/>
          <p14:tracePt t="54977" x="2562225" y="2795588"/>
          <p14:tracePt t="54990" x="2571750" y="2795588"/>
          <p14:tracePt t="55005" x="2589213" y="2795588"/>
          <p14:tracePt t="55022" x="2616200" y="2795588"/>
          <p14:tracePt t="55039" x="2643188" y="2795588"/>
          <p14:tracePt t="55056" x="2687638" y="2786063"/>
          <p14:tracePt t="55072" x="2714625" y="2786063"/>
          <p14:tracePt t="55089" x="2751138" y="2786063"/>
          <p14:tracePt t="55106" x="2803525" y="2786063"/>
          <p14:tracePt t="55123" x="2857500" y="2786063"/>
          <p14:tracePt t="55139" x="2884488" y="2786063"/>
          <p14:tracePt t="55156" x="2946400" y="2786063"/>
          <p14:tracePt t="55173" x="2973388" y="2786063"/>
          <p14:tracePt t="55190" x="2990850" y="2786063"/>
          <p14:tracePt t="55206" x="3027363" y="2786063"/>
          <p14:tracePt t="55223" x="3036888" y="2786063"/>
          <p14:tracePt t="55242" x="3044825" y="2786063"/>
          <p14:tracePt t="55256" x="3054350" y="2786063"/>
          <p14:tracePt t="55962" x="3062288" y="2786063"/>
          <p14:tracePt t="55988" x="3081338" y="2786063"/>
          <p14:tracePt t="56000" x="3098800" y="2786063"/>
          <p14:tracePt t="56013" x="3160713" y="2786063"/>
          <p14:tracePt t="56025" x="3241675" y="2786063"/>
          <p14:tracePt t="56038" x="3357563" y="2786063"/>
          <p14:tracePt t="56050" x="3500438" y="2786063"/>
          <p14:tracePt t="56064" x="3625850" y="2786063"/>
          <p14:tracePt t="56077" x="3741738" y="2786063"/>
          <p14:tracePt t="56094" x="3830638" y="2786063"/>
          <p14:tracePt t="56111" x="3894138" y="2786063"/>
          <p14:tracePt t="56128" x="3965575" y="2786063"/>
          <p14:tracePt t="56144" x="4000500" y="2786063"/>
          <p14:tracePt t="56161" x="4054475" y="2786063"/>
          <p14:tracePt t="56178" x="4152900" y="2786063"/>
          <p14:tracePt t="56195" x="4197350" y="2786063"/>
          <p14:tracePt t="56211" x="4241800" y="2786063"/>
          <p14:tracePt t="56228" x="4322763" y="2786063"/>
          <p14:tracePt t="56245" x="4367213" y="2786063"/>
          <p14:tracePt t="56262" x="4411663" y="2786063"/>
          <p14:tracePt t="56279" x="4465638" y="2786063"/>
          <p14:tracePt t="56295" x="4483100" y="2786063"/>
          <p14:tracePt t="56312" x="4500563" y="2786063"/>
          <p14:tracePt t="56329" x="4527550" y="2786063"/>
          <p14:tracePt t="56346" x="4537075" y="2786063"/>
          <p14:tracePt t="56362" x="4545013" y="2786063"/>
          <p14:tracePt t="56379" x="4562475" y="2786063"/>
          <p14:tracePt t="56396" x="4572000" y="2786063"/>
          <p14:tracePt t="56417" x="4581525" y="2786063"/>
          <p14:tracePt t="56480" x="4589463" y="2786063"/>
          <p14:tracePt t="56492" x="4598988" y="2786063"/>
          <p14:tracePt t="56518" x="4608513" y="2786063"/>
          <p14:tracePt t="56530" x="4625975" y="2786063"/>
          <p14:tracePt t="56555" x="4643438" y="2786063"/>
          <p14:tracePt t="56568" x="4660900" y="2786063"/>
          <p14:tracePt t="56581" x="4679950" y="2776538"/>
          <p14:tracePt t="56593" x="4697413" y="2776538"/>
          <p14:tracePt t="56606" x="4714875" y="2776538"/>
          <p14:tracePt t="56619" x="4741863" y="2768600"/>
          <p14:tracePt t="56632" x="4786313" y="2759075"/>
          <p14:tracePt t="56647" x="4822825" y="2759075"/>
          <p14:tracePt t="56664" x="4875213" y="2759075"/>
          <p14:tracePt t="56681" x="4983163" y="2759075"/>
          <p14:tracePt t="56697" x="5037138" y="2759075"/>
          <p14:tracePt t="56714" x="5072063" y="2759075"/>
          <p14:tracePt t="56731" x="5116513" y="2759075"/>
          <p14:tracePt t="56748" x="5197475" y="2759075"/>
          <p14:tracePt t="56764" x="5232400" y="2759075"/>
          <p14:tracePt t="56781" x="5259388" y="2759075"/>
          <p14:tracePt t="56798" x="5303838" y="2759075"/>
          <p14:tracePt t="56815" x="5322888" y="2759075"/>
          <p14:tracePt t="56831" x="5330825" y="2759075"/>
          <p14:tracePt t="56848" x="5340350" y="2759075"/>
          <p14:tracePt t="57238" x="5348288" y="2759075"/>
          <p14:tracePt t="57263" x="5367338" y="2759075"/>
          <p14:tracePt t="57275" x="5384800" y="2759075"/>
          <p14:tracePt t="57288" x="5419725" y="2759075"/>
          <p14:tracePt t="57301" x="5465763" y="2759075"/>
          <p14:tracePt t="57317" x="5500688" y="2759075"/>
          <p14:tracePt t="57334" x="5537200" y="2759075"/>
          <p14:tracePt t="57351" x="5616575" y="2759075"/>
          <p14:tracePt t="57367" x="5643563" y="2759075"/>
          <p14:tracePt t="57384" x="5680075" y="2759075"/>
          <p14:tracePt t="57401" x="5776913" y="2759075"/>
          <p14:tracePt t="57418" x="5813425" y="2759075"/>
          <p14:tracePt t="57435" x="5848350" y="2759075"/>
          <p14:tracePt t="57452" x="5894388" y="2751138"/>
          <p14:tracePt t="57468" x="5902325" y="2751138"/>
          <p14:tracePt t="57485" x="5919788" y="2751138"/>
          <p14:tracePt t="57502" x="5929313" y="2751138"/>
          <p14:tracePt t="57518" x="5946775" y="2751138"/>
          <p14:tracePt t="57540" x="5956300" y="2741613"/>
          <p14:tracePt t="57566" x="5965825" y="2741613"/>
          <p14:tracePt t="57579" x="5973763" y="2741613"/>
          <p14:tracePt t="57604" x="5983288" y="2741613"/>
          <p14:tracePt t="57628" x="5991225" y="2741613"/>
          <p14:tracePt t="57641" x="6000750" y="2741613"/>
          <p14:tracePt t="57666" x="6010275" y="2741613"/>
          <p14:tracePt t="57692" x="6018213" y="2732088"/>
          <p14:tracePt t="57730" x="6027738" y="2732088"/>
          <p14:tracePt t="57742" x="6037263" y="2732088"/>
          <p14:tracePt t="57755" x="6054725" y="2732088"/>
          <p14:tracePt t="57768" x="6072188" y="2732088"/>
          <p14:tracePt t="57780" x="6089650" y="2732088"/>
          <p14:tracePt t="57792" x="6116638" y="2724150"/>
          <p14:tracePt t="57805" x="6134100" y="2724150"/>
          <p14:tracePt t="57820" x="6170613" y="2724150"/>
          <p14:tracePt t="57837" x="6215063" y="2724150"/>
          <p14:tracePt t="57853" x="6259513" y="2724150"/>
          <p14:tracePt t="57870" x="6348413" y="2724150"/>
          <p14:tracePt t="57887" x="6402388" y="2724150"/>
          <p14:tracePt t="57903" x="6419850" y="2724150"/>
          <p14:tracePt t="57920" x="6473825" y="2724150"/>
          <p14:tracePt t="57936" x="6483350" y="2724150"/>
          <p14:tracePt t="57953" x="6510338" y="2724150"/>
          <p14:tracePt t="57970" x="6537325" y="2724150"/>
          <p14:tracePt t="57987" x="6554788" y="2724150"/>
          <p14:tracePt t="58004" x="6562725" y="2724150"/>
          <p14:tracePt t="58021" x="6581775" y="2724150"/>
          <p14:tracePt t="58038" x="6589713" y="2724150"/>
          <p14:tracePt t="58054" x="6599238" y="2724150"/>
          <p14:tracePt t="59941" x="6599238" y="2714625"/>
          <p14:tracePt t="60005" x="6599238" y="2705100"/>
          <p14:tracePt t="60016" x="6545263" y="2679700"/>
          <p14:tracePt t="60028" x="6232525" y="2554288"/>
          <p14:tracePt t="60041" x="5438775" y="2224088"/>
          <p14:tracePt t="60053" x="4491038" y="1866900"/>
          <p14:tracePt t="60066" x="3822700" y="1633538"/>
          <p14:tracePt t="60081" x="3517900" y="1517650"/>
          <p14:tracePt t="60098" x="3384550" y="1473200"/>
          <p14:tracePt t="60115" x="3313113" y="1438275"/>
          <p14:tracePt t="60132" x="3251200" y="1401763"/>
          <p14:tracePt t="60148" x="3241675" y="1401763"/>
          <p14:tracePt t="60165" x="3232150" y="1401763"/>
          <p14:tracePt t="60559" x="3224213" y="1401763"/>
          <p14:tracePt t="60597" x="3205163" y="1401763"/>
          <p14:tracePt t="60610" x="3187700" y="1401763"/>
          <p14:tracePt t="60622" x="3152775" y="1401763"/>
          <p14:tracePt t="60634" x="3098800" y="1401763"/>
          <p14:tracePt t="60651" x="3027363" y="1438275"/>
          <p14:tracePt t="60668" x="2928938" y="1455738"/>
          <p14:tracePt t="60685" x="2786063" y="1500188"/>
          <p14:tracePt t="60701" x="2751138" y="1517650"/>
          <p14:tracePt t="60718" x="2732088" y="1527175"/>
          <p14:tracePt t="60736" x="2714625" y="1527175"/>
          <p14:tracePt t="60761" x="2705100" y="1536700"/>
          <p14:tracePt t="60774" x="2705100" y="1544638"/>
          <p14:tracePt t="60786" x="2697163" y="1554163"/>
          <p14:tracePt t="60802" x="2697163" y="1562100"/>
          <p14:tracePt t="60819" x="2697163" y="1571625"/>
          <p14:tracePt t="60836" x="2697163" y="1581150"/>
          <p14:tracePt t="60852" x="2697163" y="1598613"/>
          <p14:tracePt t="60869" x="2697163" y="1608138"/>
          <p14:tracePt t="60886" x="2697163" y="1616075"/>
          <p14:tracePt t="60903" x="2741613" y="1652588"/>
          <p14:tracePt t="60919" x="2795588" y="1670050"/>
          <p14:tracePt t="60936" x="2884488" y="1704975"/>
          <p14:tracePt t="60953" x="3062288" y="1741488"/>
          <p14:tracePt t="60970" x="3160713" y="1751013"/>
          <p14:tracePt t="60986" x="3251200" y="1768475"/>
          <p14:tracePt t="61003" x="3402013" y="1776413"/>
          <p14:tracePt t="61020" x="3455988" y="1785938"/>
          <p14:tracePt t="61037" x="3527425" y="1785938"/>
          <p14:tracePt t="61053" x="3679825" y="1785938"/>
          <p14:tracePt t="61070" x="3751263" y="1795463"/>
          <p14:tracePt t="61087" x="3803650" y="1795463"/>
          <p14:tracePt t="61104" x="3894138" y="1795463"/>
          <p14:tracePt t="61120" x="3929063" y="1795463"/>
          <p14:tracePt t="61137" x="3956050" y="1795463"/>
          <p14:tracePt t="61153" x="4000500" y="1795463"/>
          <p14:tracePt t="61170" x="4017963" y="1795463"/>
          <p14:tracePt t="61188" x="4037013" y="1795463"/>
          <p14:tracePt t="61204" x="4054475" y="1785938"/>
          <p14:tracePt t="61228" x="4062413" y="1785938"/>
          <p14:tracePt t="61241" x="4071938" y="1776413"/>
          <p14:tracePt t="61254" x="4071938" y="1768475"/>
          <p14:tracePt t="61271" x="4071938" y="1758950"/>
          <p14:tracePt t="61288" x="4071938" y="1751013"/>
          <p14:tracePt t="61305" x="4071938" y="1731963"/>
          <p14:tracePt t="61322" x="4071938" y="1714500"/>
          <p14:tracePt t="61338" x="4071938" y="1704975"/>
          <p14:tracePt t="61355" x="4054475" y="1670050"/>
          <p14:tracePt t="61372" x="4037013" y="1652588"/>
          <p14:tracePt t="61388" x="4000500" y="1633538"/>
          <p14:tracePt t="61405" x="3973513" y="1616075"/>
          <p14:tracePt t="61422" x="3956050" y="1616075"/>
          <p14:tracePt t="61439" x="3938588" y="1616075"/>
          <p14:tracePt t="61456" x="3867150" y="1616075"/>
          <p14:tracePt t="61472" x="3822700" y="1625600"/>
          <p14:tracePt t="61489" x="3759200" y="1652588"/>
          <p14:tracePt t="61506" x="3697288" y="1687513"/>
          <p14:tracePt t="61522" x="3679825" y="1697038"/>
          <p14:tracePt t="61539" x="3670300" y="1697038"/>
          <p14:tracePt t="61582" x="3670300" y="1704975"/>
          <p14:tracePt t="62225" x="3660775" y="1704975"/>
          <p14:tracePt t="64803" x="3670300" y="1704975"/>
          <p14:tracePt t="64815" x="3687763" y="1704975"/>
          <p14:tracePt t="64827" x="3732213" y="1704975"/>
          <p14:tracePt t="64840" x="3786188" y="1724025"/>
          <p14:tracePt t="64857" x="3848100" y="1741488"/>
          <p14:tracePt t="64873" x="3911600" y="1768475"/>
          <p14:tracePt t="64890" x="4000500" y="1803400"/>
          <p14:tracePt t="64906" x="4027488" y="1822450"/>
          <p14:tracePt t="64923" x="4054475" y="1830388"/>
          <p14:tracePt t="64940" x="4098925" y="1847850"/>
          <p14:tracePt t="64957" x="4160838" y="1884363"/>
          <p14:tracePt t="64974" x="4179888" y="1884363"/>
          <p14:tracePt t="64990" x="4205288" y="1901825"/>
          <p14:tracePt t="65007" x="4241800" y="1919288"/>
          <p14:tracePt t="65024" x="4251325" y="1919288"/>
          <p14:tracePt t="65041" x="4259263" y="1919288"/>
          <p14:tracePt t="65058" x="4259263" y="1928813"/>
          <p14:tracePt t="65074" x="4268788" y="1928813"/>
          <p14:tracePt t="65092" x="4276725" y="1928813"/>
          <p14:tracePt t="65218" x="4276725" y="1938338"/>
          <p14:tracePt t="65232" x="4286250" y="1938338"/>
          <p14:tracePt t="65282" x="4295775" y="1946275"/>
          <p14:tracePt t="65294" x="4303713" y="1946275"/>
          <p14:tracePt t="65307" x="4303713" y="1955800"/>
          <p14:tracePt t="65319" x="4303713" y="1965325"/>
          <p14:tracePt t="65332" x="4313238" y="1973263"/>
          <p14:tracePt t="65357" x="4322763" y="1982788"/>
          <p14:tracePt t="65370" x="4330700" y="1982788"/>
          <p14:tracePt t="65383" x="4340225" y="2009775"/>
          <p14:tracePt t="65395" x="4348163" y="2017713"/>
          <p14:tracePt t="65409" x="4348163" y="2044700"/>
          <p14:tracePt t="65426" x="4367213" y="2062163"/>
          <p14:tracePt t="65442" x="4375150" y="2089150"/>
          <p14:tracePt t="65459" x="4419600" y="2143125"/>
          <p14:tracePt t="65476" x="4429125" y="2179638"/>
          <p14:tracePt t="65493" x="4446588" y="2205038"/>
          <p14:tracePt t="65510" x="4465638" y="2251075"/>
          <p14:tracePt t="65527" x="4473575" y="2259013"/>
          <p14:tracePt t="65544" x="4483100" y="2268538"/>
          <p14:tracePt t="65560" x="4483100" y="2276475"/>
          <p14:tracePt t="65585" x="4483100" y="2286000"/>
          <p14:tracePt t="82482" x="4483100" y="2276475"/>
          <p14:tracePt t="82495" x="4483100" y="2268538"/>
          <p14:tracePt t="82507" x="4483100" y="2259013"/>
          <p14:tracePt t="82520" x="4483100" y="2251075"/>
          <p14:tracePt t="82533" x="4483100" y="2241550"/>
          <p14:tracePt t="82558" x="4483100" y="2232025"/>
          <p14:tracePt t="82570" x="4483100" y="2224088"/>
          <p14:tracePt t="82596" x="4483100" y="2214563"/>
          <p14:tracePt t="82672" x="4483100" y="2205038"/>
          <p14:tracePt t="82684" x="4483100" y="2197100"/>
          <p14:tracePt t="82697" x="4491038" y="2197100"/>
          <p14:tracePt t="82709" x="4510088" y="2197100"/>
          <p14:tracePt t="82722" x="4537075" y="2197100"/>
          <p14:tracePt t="82735" x="4572000" y="2197100"/>
          <p14:tracePt t="82750" x="4616450" y="2197100"/>
          <p14:tracePt t="82767" x="4652963" y="2197100"/>
          <p14:tracePt t="82783" x="4687888" y="2197100"/>
          <p14:tracePt t="82800" x="4741863" y="2197100"/>
          <p14:tracePt t="82817" x="4759325" y="2197100"/>
          <p14:tracePt t="82834" x="4795838" y="2205038"/>
          <p14:tracePt t="82850" x="4822825" y="2224088"/>
          <p14:tracePt t="82867" x="4848225" y="2241550"/>
          <p14:tracePt t="82884" x="4857750" y="2251075"/>
          <p14:tracePt t="82901" x="4884738" y="2268538"/>
          <p14:tracePt t="82917" x="4884738" y="2276475"/>
          <p14:tracePt t="82934" x="4894263" y="2286000"/>
          <p14:tracePt t="82951" x="4902200" y="2286000"/>
          <p14:tracePt t="82975" x="4902200" y="2295525"/>
          <p14:tracePt t="83101" x="4902200" y="2303463"/>
          <p14:tracePt t="87737" x="4902200" y="2312988"/>
          <p14:tracePt t="87750" x="4902200" y="2322513"/>
          <p14:tracePt t="87763" x="4902200" y="2339975"/>
          <p14:tracePt t="87776" x="4902200" y="2347913"/>
          <p14:tracePt t="87793" x="4902200" y="2357438"/>
          <p14:tracePt t="87809" x="4902200" y="2374900"/>
          <p14:tracePt t="87826" x="4902200" y="2419350"/>
          <p14:tracePt t="87843" x="4902200" y="2438400"/>
          <p14:tracePt t="87860" x="4902200" y="2455863"/>
          <p14:tracePt t="87876" x="4902200" y="2500313"/>
          <p14:tracePt t="87893" x="4902200" y="2517775"/>
          <p14:tracePt t="87910" x="4902200" y="2536825"/>
          <p14:tracePt t="87927" x="4884738" y="2562225"/>
          <p14:tracePt t="87943" x="4884738" y="2581275"/>
          <p14:tracePt t="87960" x="4875213" y="2589213"/>
          <p14:tracePt t="87976" x="4867275" y="2616200"/>
          <p14:tracePt t="87993" x="4857750" y="2643188"/>
          <p14:tracePt t="88010" x="4848225" y="2670175"/>
          <p14:tracePt t="88027" x="4840288" y="2687638"/>
          <p14:tracePt t="88044" x="4830763" y="2724150"/>
          <p14:tracePt t="88061" x="4822825" y="2751138"/>
          <p14:tracePt t="88077" x="4813300" y="2759075"/>
          <p14:tracePt t="88094" x="4803775" y="2786063"/>
          <p14:tracePt t="88111" x="4803775" y="2795588"/>
          <p14:tracePt t="88128" x="4795838" y="2813050"/>
          <p14:tracePt t="88145" x="4786313" y="2830513"/>
          <p14:tracePt t="88161" x="4786313" y="2847975"/>
          <p14:tracePt t="88178" x="4776788" y="2857500"/>
          <p14:tracePt t="88195" x="4768850" y="2884488"/>
          <p14:tracePt t="88212" x="4759325" y="2894013"/>
          <p14:tracePt t="88228" x="4751388" y="2911475"/>
          <p14:tracePt t="88245" x="4741863" y="2928938"/>
          <p14:tracePt t="88262" x="4732338" y="2938463"/>
          <p14:tracePt t="88279" x="4732338" y="2946400"/>
          <p14:tracePt t="88295" x="4714875" y="2965450"/>
          <p14:tracePt t="88312" x="4714875" y="2982913"/>
          <p14:tracePt t="88329" x="4705350" y="3000375"/>
          <p14:tracePt t="88345" x="4697413" y="3017838"/>
          <p14:tracePt t="88362" x="4687888" y="3017838"/>
          <p14:tracePt t="88379" x="4679950" y="3027363"/>
          <p14:tracePt t="88396" x="4679950" y="3036888"/>
          <p14:tracePt t="91781" x="4670425" y="3036888"/>
          <p14:tracePt t="91797" x="4652963" y="3036888"/>
          <p14:tracePt t="91814" x="4625975" y="3036888"/>
          <p14:tracePt t="91831" x="4491038" y="3036888"/>
          <p14:tracePt t="91848" x="4340225" y="3036888"/>
          <p14:tracePt t="91864" x="4170363" y="3036888"/>
          <p14:tracePt t="91881" x="3768725" y="3036888"/>
          <p14:tracePt t="91898" x="3633788" y="3036888"/>
          <p14:tracePt t="91915" x="3500438" y="3036888"/>
          <p14:tracePt t="91931" x="3259138" y="3036888"/>
          <p14:tracePt t="91948" x="3152775" y="3036888"/>
          <p14:tracePt t="91964" x="3027363" y="3044825"/>
          <p14:tracePt t="91981" x="2830513" y="3062288"/>
          <p14:tracePt t="91998" x="2759075" y="3062288"/>
          <p14:tracePt t="92015" x="2697163" y="3071813"/>
          <p14:tracePt t="92032" x="2598738" y="3071813"/>
          <p14:tracePt t="92048" x="2571750" y="3071813"/>
          <p14:tracePt t="92065" x="2544763" y="3071813"/>
          <p14:tracePt t="92082" x="2500313" y="3071813"/>
          <p14:tracePt t="92099" x="2482850" y="3071813"/>
          <p14:tracePt t="92115" x="2473325" y="3071813"/>
          <p14:tracePt t="92132" x="2465388" y="3071813"/>
          <p14:tracePt t="92149" x="2428875" y="3071813"/>
          <p14:tracePt t="92166" x="2419350" y="3071813"/>
          <p14:tracePt t="92182" x="2401888" y="3071813"/>
          <p14:tracePt t="92199" x="2366963" y="3071813"/>
          <p14:tracePt t="92216" x="2347913" y="3071813"/>
          <p14:tracePt t="92233" x="2339975" y="3071813"/>
          <p14:tracePt t="92249" x="2322513" y="3071813"/>
          <p14:tracePt t="92266" x="2303463" y="3071813"/>
          <p14:tracePt t="92283" x="2295525" y="3071813"/>
          <p14:tracePt t="92299" x="2268538" y="3071813"/>
          <p14:tracePt t="92316" x="2259013" y="3071813"/>
          <p14:tracePt t="92449" x="2276475" y="3071813"/>
          <p14:tracePt t="92462" x="2303463" y="3071813"/>
          <p14:tracePt t="92474" x="2322513" y="3071813"/>
          <p14:tracePt t="92487" x="2357438" y="3071813"/>
          <p14:tracePt t="92500" x="2401888" y="3071813"/>
          <p14:tracePt t="92517" x="2428875" y="3071813"/>
          <p14:tracePt t="92534" x="2455863" y="3071813"/>
          <p14:tracePt t="92551" x="2509838" y="3071813"/>
          <p14:tracePt t="92568" x="2527300" y="3071813"/>
          <p14:tracePt t="92584" x="2554288" y="3071813"/>
          <p14:tracePt t="92601" x="2589213" y="3071813"/>
          <p14:tracePt t="92618" x="2616200" y="3071813"/>
          <p14:tracePt t="92635" x="2633663" y="3071813"/>
          <p14:tracePt t="92651" x="2670175" y="3071813"/>
          <p14:tracePt t="92668" x="2687638" y="3071813"/>
          <p14:tracePt t="92685" x="2714625" y="3071813"/>
          <p14:tracePt t="92702" x="2759075" y="3071813"/>
          <p14:tracePt t="92718" x="2786063" y="3071813"/>
          <p14:tracePt t="92735" x="2813050" y="3071813"/>
          <p14:tracePt t="92752" x="2874963" y="3071813"/>
          <p14:tracePt t="92769" x="2911475" y="3071813"/>
          <p14:tracePt t="92785" x="2965450" y="3071813"/>
          <p14:tracePt t="92802" x="3054350" y="3071813"/>
          <p14:tracePt t="92819" x="3089275" y="3071813"/>
          <p14:tracePt t="92835" x="3125788" y="3071813"/>
          <p14:tracePt t="92852" x="3160713" y="3071813"/>
          <p14:tracePt t="92868" x="3241675" y="3071813"/>
          <p14:tracePt t="92885" x="3268663" y="3071813"/>
          <p14:tracePt t="92904" x="3330575" y="3071813"/>
          <p14:tracePt t="92919" x="3367088" y="3071813"/>
          <p14:tracePt t="92936" x="3402013" y="3071813"/>
          <p14:tracePt t="92954" x="3500438" y="3071813"/>
          <p14:tracePt t="92970" x="3554413" y="3071813"/>
          <p14:tracePt t="92986" x="3589338" y="3071813"/>
          <p14:tracePt t="93003" x="3625850" y="3071813"/>
          <p14:tracePt t="93020" x="3697288" y="3071813"/>
          <p14:tracePt t="93037" x="3732213" y="3071813"/>
          <p14:tracePt t="93053" x="3768725" y="3071813"/>
          <p14:tracePt t="93070" x="3840163" y="3071813"/>
          <p14:tracePt t="93087" x="3867150" y="3071813"/>
          <p14:tracePt t="93104" x="3894138" y="3071813"/>
          <p14:tracePt t="93120" x="3946525" y="3071813"/>
          <p14:tracePt t="93137" x="3965575" y="3071813"/>
          <p14:tracePt t="93154" x="3983038" y="3071813"/>
          <p14:tracePt t="93171" x="4010025" y="3071813"/>
          <p14:tracePt t="93187" x="4017963" y="3071813"/>
          <p14:tracePt t="93204" x="4027488" y="3071813"/>
          <p14:tracePt t="93221" x="4037013" y="3071813"/>
          <p14:tracePt t="93257" x="4044950" y="3071813"/>
          <p14:tracePt t="93712" x="4054475" y="3071813"/>
          <p14:tracePt t="93737" x="4071938" y="3071813"/>
          <p14:tracePt t="93749" x="4108450" y="3071813"/>
          <p14:tracePt t="93762" x="4160838" y="3071813"/>
          <p14:tracePt t="93775" x="4241800" y="3071813"/>
          <p14:tracePt t="93791" x="4330700" y="3062288"/>
          <p14:tracePt t="93807" x="4419600" y="3062288"/>
          <p14:tracePt t="93825" x="4589463" y="3062288"/>
          <p14:tracePt t="93841" x="4633913" y="3062288"/>
          <p14:tracePt t="93858" x="4660900" y="3062288"/>
          <p14:tracePt t="93874" x="4697413" y="3062288"/>
          <p14:tracePt t="93891" x="4759325" y="3062288"/>
          <p14:tracePt t="93908" x="4803775" y="3062288"/>
          <p14:tracePt t="93924" x="4840288" y="3062288"/>
          <p14:tracePt t="93941" x="4938713" y="3062288"/>
          <p14:tracePt t="93957" x="4973638" y="3062288"/>
          <p14:tracePt t="93974" x="5000625" y="3062288"/>
          <p14:tracePt t="93991" x="5045075" y="3062288"/>
          <p14:tracePt t="94008" x="5054600" y="3062288"/>
          <p14:tracePt t="94025" x="5072063" y="3062288"/>
          <p14:tracePt t="94042" x="5081588" y="3062288"/>
          <p14:tracePt t="94059" x="5099050" y="3062288"/>
          <p14:tracePt t="94078" x="5108575" y="3062288"/>
          <p14:tracePt t="94103" x="5116513" y="3062288"/>
          <p14:tracePt t="94116" x="5126038" y="3062288"/>
          <p14:tracePt t="94153" x="5133975" y="3062288"/>
          <p14:tracePt t="96186" x="5126038" y="3062288"/>
          <p14:tracePt t="96199" x="5116513" y="3062288"/>
          <p14:tracePt t="96212" x="5108575" y="3062288"/>
          <p14:tracePt t="96224" x="5072063" y="3062288"/>
          <p14:tracePt t="96237" x="4973638" y="3062288"/>
          <p14:tracePt t="96253" x="4795838" y="3062288"/>
          <p14:tracePt t="96270" x="4411663" y="3071813"/>
          <p14:tracePt t="96287" x="3652838" y="3152775"/>
          <p14:tracePt t="96304" x="3313113" y="3205163"/>
          <p14:tracePt t="96320" x="3027363" y="3251200"/>
          <p14:tracePt t="96338" x="2490788" y="3348038"/>
          <p14:tracePt t="96354" x="2303463" y="3375025"/>
          <p14:tracePt t="96371" x="2170113" y="3402013"/>
          <p14:tracePt t="96388" x="2054225" y="3419475"/>
          <p14:tracePt t="96404" x="1911350" y="3438525"/>
          <p14:tracePt t="96421" x="1857375" y="3438525"/>
          <p14:tracePt t="96438" x="1803400" y="3446463"/>
          <p14:tracePt t="96454" x="1731963" y="3446463"/>
          <p14:tracePt t="96471" x="1697038" y="3446463"/>
          <p14:tracePt t="96488" x="1652588" y="3446463"/>
          <p14:tracePt t="96505" x="1589088" y="3446463"/>
          <p14:tracePt t="96522" x="1571625" y="3446463"/>
          <p14:tracePt t="96538" x="1562100" y="3446463"/>
          <p14:tracePt t="96555" x="1544638" y="3446463"/>
          <p14:tracePt t="96578" x="1536700" y="3446463"/>
          <p14:tracePt t="96931" x="1544638" y="3446463"/>
          <p14:tracePt t="96944" x="1562100" y="3446463"/>
          <p14:tracePt t="96957" x="1589088" y="3446463"/>
          <p14:tracePt t="96969" x="1616075" y="3446463"/>
          <p14:tracePt t="96982" x="1633538" y="3446463"/>
          <p14:tracePt t="96994" x="1660525" y="3446463"/>
          <p14:tracePt t="97007" x="1687513" y="3446463"/>
          <p14:tracePt t="97024" x="1704975" y="3446463"/>
          <p14:tracePt t="97041" x="1731963" y="3446463"/>
          <p14:tracePt t="97058" x="1822450" y="3446463"/>
          <p14:tracePt t="97074" x="1874838" y="3446463"/>
          <p14:tracePt t="97091" x="1973263" y="3446463"/>
          <p14:tracePt t="97108" x="2143125" y="3446463"/>
          <p14:tracePt t="97125" x="2205038" y="3446463"/>
          <p14:tracePt t="97142" x="2268538" y="3446463"/>
          <p14:tracePt t="97158" x="2366963" y="3446463"/>
          <p14:tracePt t="97175" x="2419350" y="3446463"/>
          <p14:tracePt t="97192" x="2455863" y="3446463"/>
          <p14:tracePt t="97209" x="2571750" y="3446463"/>
          <p14:tracePt t="97225" x="2643188" y="3446463"/>
          <p14:tracePt t="97242" x="2714625" y="3446463"/>
          <p14:tracePt t="97259" x="2776538" y="3446463"/>
          <p14:tracePt t="97275" x="2847975" y="3446463"/>
          <p14:tracePt t="97292" x="2874963" y="3446463"/>
          <p14:tracePt t="97309" x="2901950" y="3446463"/>
          <p14:tracePt t="97326" x="2911475" y="3446463"/>
          <p14:tracePt t="97342" x="2928938" y="3446463"/>
          <p14:tracePt t="97360" x="2938463" y="3446463"/>
          <p14:tracePt t="97376" x="2955925" y="3446463"/>
          <p14:tracePt t="97398" x="2973388" y="3446463"/>
          <p14:tracePt t="97423" x="2982913" y="3446463"/>
          <p14:tracePt t="97474" x="2990850" y="3446463"/>
          <p14:tracePt t="98105" x="2982913" y="3446463"/>
          <p14:tracePt t="98118" x="2946400" y="3446463"/>
          <p14:tracePt t="98131" x="2884488" y="3446463"/>
          <p14:tracePt t="98143" x="2776538" y="3455988"/>
          <p14:tracePt t="98156" x="2625725" y="3500438"/>
          <p14:tracePt t="98169" x="2455863" y="3536950"/>
          <p14:tracePt t="98181" x="2347913" y="3581400"/>
          <p14:tracePt t="98197" x="2259013" y="3608388"/>
          <p14:tracePt t="98213" x="2197100" y="3633788"/>
          <p14:tracePt t="98230" x="2116138" y="3670300"/>
          <p14:tracePt t="98247" x="1938338" y="3732213"/>
          <p14:tracePt t="98263" x="1847850" y="3768725"/>
          <p14:tracePt t="98280" x="1795463" y="3795713"/>
          <p14:tracePt t="98297" x="1751013" y="3803650"/>
          <p14:tracePt t="98313" x="1731963" y="3813175"/>
          <p14:tracePt t="98333" x="1724025" y="3813175"/>
          <p14:tracePt t="98347" x="1724025" y="3822700"/>
          <p14:tracePt t="98510" x="1724025" y="3830638"/>
          <p14:tracePt t="98573" x="1724025" y="3840163"/>
          <p14:tracePt t="98585" x="1724025" y="3848100"/>
          <p14:tracePt t="98610" x="1724025" y="3857625"/>
          <p14:tracePt t="98648" x="1724025" y="3867150"/>
          <p14:tracePt t="99748" x="1731963" y="3867150"/>
          <p14:tracePt t="99760" x="1751013" y="3867150"/>
          <p14:tracePt t="99772" x="1776413" y="3867150"/>
          <p14:tracePt t="99785" x="1803400" y="3867150"/>
          <p14:tracePt t="99798" x="1839913" y="3867150"/>
          <p14:tracePt t="99810" x="1884363" y="3867150"/>
          <p14:tracePt t="99823" x="1938338" y="3867150"/>
          <p14:tracePt t="99838" x="1973263" y="3867150"/>
          <p14:tracePt t="99855" x="2027238" y="3867150"/>
          <p14:tracePt t="99872" x="2054225" y="3867150"/>
          <p14:tracePt t="99889" x="2098675" y="3867150"/>
          <p14:tracePt t="99906" x="2108200" y="3867150"/>
          <p14:tracePt t="99923" x="2125663" y="3867150"/>
          <p14:tracePt t="99939" x="2143125" y="3867150"/>
          <p14:tracePt t="99956" x="2160588" y="3867150"/>
          <p14:tracePt t="99974" x="2170113" y="3867150"/>
          <p14:tracePt t="99989" x="2179638" y="3867150"/>
          <p14:tracePt t="100006" x="2187575" y="3867150"/>
          <p14:tracePt t="100050" x="2197100" y="3867150"/>
          <p14:tracePt t="101515" x="2179638" y="3867150"/>
          <p14:tracePt t="101528" x="2152650" y="3867150"/>
          <p14:tracePt t="101541" x="2098675" y="3857625"/>
          <p14:tracePt t="101553" x="2027238" y="3822700"/>
          <p14:tracePt t="101566" x="1938338" y="3795713"/>
          <p14:tracePt t="101581" x="1857375" y="3759200"/>
          <p14:tracePt t="101598" x="1776413" y="3732213"/>
          <p14:tracePt t="101615" x="1714500" y="3697288"/>
          <p14:tracePt t="101632" x="1616075" y="3652838"/>
          <p14:tracePt t="101648" x="1581150" y="3633788"/>
          <p14:tracePt t="101665" x="1544638" y="3625850"/>
          <p14:tracePt t="101682" x="1509713" y="3608388"/>
          <p14:tracePt t="101698" x="1500188" y="3598863"/>
          <p14:tracePt t="101715" x="1490663" y="3589338"/>
          <p14:tracePt t="101732" x="1446213" y="3581400"/>
          <p14:tracePt t="101749" x="1428750" y="3562350"/>
          <p14:tracePt t="101765" x="1411288" y="3554413"/>
          <p14:tracePt t="101782" x="1357313" y="3527425"/>
          <p14:tracePt t="101799" x="1339850" y="3517900"/>
          <p14:tracePt t="101816" x="1322388" y="3500438"/>
          <p14:tracePt t="101833" x="1268413" y="3482975"/>
          <p14:tracePt t="101849" x="1258888" y="3465513"/>
          <p14:tracePt t="101866" x="1231900" y="3446463"/>
          <p14:tracePt t="101883" x="1204913" y="3419475"/>
          <p14:tracePt t="101899" x="1187450" y="3402013"/>
          <p14:tracePt t="101916" x="1179513" y="3384550"/>
          <p14:tracePt t="101933" x="1160463" y="3367088"/>
          <p14:tracePt t="101950" x="1160463" y="3357563"/>
          <p14:tracePt t="101966" x="1160463" y="3348038"/>
          <p14:tracePt t="102008" x="1160463" y="3340100"/>
          <p14:tracePt t="102096" x="1179513" y="3330575"/>
          <p14:tracePt t="102109" x="1241425" y="3330575"/>
          <p14:tracePt t="102121" x="1347788" y="3330575"/>
          <p14:tracePt t="102134" x="1482725" y="3330575"/>
          <p14:tracePt t="102151" x="1598613" y="3330575"/>
          <p14:tracePt t="102168" x="1697038" y="3330575"/>
          <p14:tracePt t="102184" x="1847850" y="3330575"/>
          <p14:tracePt t="102201" x="1893888" y="3330575"/>
          <p14:tracePt t="102218" x="1955800" y="3330575"/>
          <p14:tracePt t="102235" x="2125663" y="3330575"/>
          <p14:tracePt t="102251" x="2251075" y="3340100"/>
          <p14:tracePt t="102268" x="2366963" y="3375025"/>
          <p14:tracePt t="102286" x="2527300" y="3402013"/>
          <p14:tracePt t="102302" x="2554288" y="3411538"/>
          <p14:tracePt t="102318" x="2571750" y="3411538"/>
          <p14:tracePt t="102335" x="2581275" y="3411538"/>
          <p14:tracePt t="102352" x="2581275" y="3419475"/>
          <p14:tracePt t="102369" x="2589213" y="3419475"/>
          <p14:tracePt t="103498" x="2581275" y="3419475"/>
          <p14:tracePt t="103511" x="2581275" y="3429000"/>
          <p14:tracePt t="103536" x="2571750" y="3438525"/>
          <p14:tracePt t="103549" x="2562225" y="3446463"/>
          <p14:tracePt t="103561" x="2562225" y="3465513"/>
          <p14:tracePt t="103574" x="2527300" y="3517900"/>
          <p14:tracePt t="103586" x="2500313" y="3581400"/>
          <p14:tracePt t="103599" x="2446338" y="3670300"/>
          <p14:tracePt t="103612" x="2411413" y="3751263"/>
          <p14:tracePt t="103625" x="2366963" y="3830638"/>
          <p14:tracePt t="103645" x="2347913" y="3894138"/>
          <p14:tracePt t="103678" x="2322513" y="3973513"/>
          <p14:tracePt t="103700" x="2322513" y="3983038"/>
          <p14:tracePt t="103725" x="2322513" y="3990975"/>
          <p14:tracePt t="103763" x="2322513" y="4000500"/>
          <p14:tracePt t="103776" x="2322513" y="4010025"/>
          <p14:tracePt t="103801" x="2322513" y="4017963"/>
          <p14:tracePt t="103814" x="2322513" y="4037013"/>
          <p14:tracePt t="103839" x="2322513" y="4054475"/>
          <p14:tracePt t="103864" x="2322513" y="4062413"/>
          <p14:tracePt t="104748" x="2322513" y="4054475"/>
          <p14:tracePt t="109354" x="2312988" y="4054475"/>
          <p14:tracePt t="109371" x="2295525" y="4054475"/>
          <p14:tracePt t="109388" x="2268538" y="4054475"/>
          <p14:tracePt t="109406" x="2232025" y="4054475"/>
          <p14:tracePt t="109422" x="2125663" y="4054475"/>
          <p14:tracePt t="109439" x="2054225" y="4054475"/>
          <p14:tracePt t="109455" x="1990725" y="4054475"/>
          <p14:tracePt t="109472" x="1874838" y="4054475"/>
          <p14:tracePt t="109489" x="1847850" y="4054475"/>
          <p14:tracePt t="109505" x="1830388" y="4054475"/>
          <p14:tracePt t="109523" x="1812925" y="4054475"/>
          <p14:tracePt t="109725" x="1857375" y="4071938"/>
          <p14:tracePt t="109741" x="1928813" y="4089400"/>
          <p14:tracePt t="109758" x="2017713" y="4108450"/>
          <p14:tracePt t="109775" x="2197100" y="4133850"/>
          <p14:tracePt t="109791" x="2241550" y="4143375"/>
          <p14:tracePt t="109808" x="2303463" y="4152900"/>
          <p14:tracePt t="109825" x="2428875" y="4160838"/>
          <p14:tracePt t="109841" x="2500313" y="4160838"/>
          <p14:tracePt t="109858" x="2598738" y="4160838"/>
          <p14:tracePt t="109875" x="2687638" y="4160838"/>
          <p14:tracePt t="109876" x="2768600" y="4160838"/>
          <p14:tracePt t="109892" x="2830513" y="4160838"/>
          <p14:tracePt t="109908" x="2884488" y="4160838"/>
          <p14:tracePt t="109925" x="2919413" y="4160838"/>
          <p14:tracePt t="109941" x="2965450" y="4160838"/>
          <p14:tracePt t="109958" x="2990850" y="4160838"/>
          <p14:tracePt t="109975" x="3009900" y="4160838"/>
          <p14:tracePt t="109992" x="3054350" y="4160838"/>
          <p14:tracePt t="110008" x="3071813" y="4160838"/>
          <p14:tracePt t="110025" x="3089275" y="4160838"/>
          <p14:tracePt t="110042" x="3116263" y="4160838"/>
          <p14:tracePt t="110059" x="3125788" y="4160838"/>
          <p14:tracePt t="110075" x="3133725" y="4160838"/>
          <p14:tracePt t="110092" x="3143250" y="4160838"/>
          <p14:tracePt t="110109" x="3152775" y="4160838"/>
          <p14:tracePt t="110126" x="3160713" y="4160838"/>
          <p14:tracePt t="110142" x="3179763" y="4160838"/>
          <p14:tracePt t="110166" x="3187700" y="4160838"/>
          <p14:tracePt t="110204" x="3197225" y="4160838"/>
          <p14:tracePt t="110242" x="3205163" y="4160838"/>
          <p14:tracePt t="110268" x="3214688" y="4160838"/>
          <p14:tracePt t="110330" x="3224213" y="4160838"/>
          <p14:tracePt t="111013" x="3241675" y="4160838"/>
          <p14:tracePt t="111025" x="3286125" y="4160838"/>
          <p14:tracePt t="111037" x="3340100" y="4160838"/>
          <p14:tracePt t="111050" x="3438525" y="4160838"/>
          <p14:tracePt t="111064" x="3527425" y="4160838"/>
          <p14:tracePt t="111080" x="3625850" y="4160838"/>
          <p14:tracePt t="111097" x="3724275" y="4160838"/>
          <p14:tracePt t="111114" x="3840163" y="4160838"/>
          <p14:tracePt t="111131" x="3894138" y="4160838"/>
          <p14:tracePt t="111148" x="3929063" y="4160838"/>
          <p14:tracePt t="111164" x="4010025" y="4160838"/>
          <p14:tracePt t="111181" x="4044950" y="4160838"/>
          <p14:tracePt t="111198" x="4089400" y="4160838"/>
          <p14:tracePt t="111215" x="4170363" y="4160838"/>
          <p14:tracePt t="111231" x="4197350" y="4160838"/>
          <p14:tracePt t="111248" x="4232275" y="4152900"/>
          <p14:tracePt t="111265" x="4322763" y="4152900"/>
          <p14:tracePt t="111282" x="4384675" y="4143375"/>
          <p14:tracePt t="111298" x="4429125" y="4143375"/>
          <p14:tracePt t="111315" x="4510088" y="4143375"/>
          <p14:tracePt t="111332" x="4537075" y="4143375"/>
          <p14:tracePt t="111349" x="4554538" y="4143375"/>
          <p14:tracePt t="111366" x="4598988" y="4143375"/>
          <p14:tracePt t="111382" x="4625975" y="4143375"/>
          <p14:tracePt t="111399" x="4652963" y="4143375"/>
          <p14:tracePt t="111416" x="4732338" y="4143375"/>
          <p14:tracePt t="111432" x="4759325" y="4143375"/>
          <p14:tracePt t="111449" x="4795838" y="4143375"/>
          <p14:tracePt t="111466" x="4857750" y="4143375"/>
          <p14:tracePt t="111483" x="4902200" y="4143375"/>
          <p14:tracePt t="111499" x="4956175" y="4143375"/>
          <p14:tracePt t="111516" x="5018088" y="4143375"/>
          <p14:tracePt t="111533" x="5126038" y="4143375"/>
          <p14:tracePt t="111550" x="5187950" y="4143375"/>
          <p14:tracePt t="111566" x="5224463" y="4143375"/>
          <p14:tracePt t="111583" x="5295900" y="4143375"/>
          <p14:tracePt t="111600" x="5322888" y="4143375"/>
          <p14:tracePt t="111616" x="5340350" y="4143375"/>
          <p14:tracePt t="111633" x="5367338" y="4143375"/>
          <p14:tracePt t="111650" x="5394325" y="4143375"/>
          <p14:tracePt t="111667" x="5419725" y="4143375"/>
          <p14:tracePt t="111684" x="5465763" y="4143375"/>
          <p14:tracePt t="111701" x="5483225" y="4143375"/>
          <p14:tracePt t="111717" x="5491163" y="4143375"/>
          <p14:tracePt t="111734" x="5500688" y="4143375"/>
          <p14:tracePt t="112187" x="5518150" y="4143375"/>
          <p14:tracePt t="112199" x="5537200" y="4143375"/>
          <p14:tracePt t="112212" x="5581650" y="4143375"/>
          <p14:tracePt t="112225" x="5643563" y="4143375"/>
          <p14:tracePt t="112238" x="5715000" y="4143375"/>
          <p14:tracePt t="112253" x="5795963" y="4152900"/>
          <p14:tracePt t="112270" x="5875338" y="4170363"/>
          <p14:tracePt t="112287" x="6018213" y="4205288"/>
          <p14:tracePt t="112304" x="6089650" y="4214813"/>
          <p14:tracePt t="112320" x="6143625" y="4224338"/>
          <p14:tracePt t="112337" x="6205538" y="4224338"/>
          <p14:tracePt t="112354" x="6259513" y="4232275"/>
          <p14:tracePt t="112371" x="6286500" y="4232275"/>
          <p14:tracePt t="112388" x="6303963" y="4232275"/>
          <p14:tracePt t="112404" x="6367463" y="4232275"/>
          <p14:tracePt t="112421" x="6394450" y="4232275"/>
          <p14:tracePt t="112438" x="6419850" y="4232275"/>
          <p14:tracePt t="112455" x="6473825" y="4232275"/>
          <p14:tracePt t="112471" x="6500813" y="4232275"/>
          <p14:tracePt t="112488" x="6518275" y="4232275"/>
          <p14:tracePt t="112490" x="6545263" y="4232275"/>
          <p14:tracePt t="112505" x="6562725" y="4232275"/>
          <p14:tracePt t="112522" x="6589713" y="4232275"/>
          <p14:tracePt t="112538" x="6616700" y="4232275"/>
          <p14:tracePt t="112555" x="6688138" y="4232275"/>
          <p14:tracePt t="112572" x="6715125" y="4232275"/>
          <p14:tracePt t="112589" x="6742113" y="4232275"/>
          <p14:tracePt t="112605" x="6786563" y="4232275"/>
          <p14:tracePt t="112622" x="6804025" y="4232275"/>
          <p14:tracePt t="112639" x="6823075" y="4232275"/>
          <p14:tracePt t="112656" x="6867525" y="4232275"/>
          <p14:tracePt t="112672" x="6884988" y="4232275"/>
          <p14:tracePt t="112689" x="6902450" y="4232275"/>
          <p14:tracePt t="112705" x="6946900" y="4232275"/>
          <p14:tracePt t="112722" x="6965950" y="4232275"/>
          <p14:tracePt t="112739" x="6983413" y="4232275"/>
          <p14:tracePt t="112756" x="7010400" y="4232275"/>
          <p14:tracePt t="112773" x="7018338" y="4232275"/>
          <p14:tracePt t="112789" x="7027863" y="4232275"/>
          <p14:tracePt t="112831" x="7037388" y="4232275"/>
          <p14:tracePt t="113563" x="7027863" y="4232275"/>
          <p14:tracePt t="113576" x="6983413" y="4232275"/>
          <p14:tracePt t="113588" x="6759575" y="4232275"/>
          <p14:tracePt t="113601" x="6170613" y="4232275"/>
          <p14:tracePt t="113614" x="5224463" y="4251325"/>
          <p14:tracePt t="113627" x="4313238" y="4295775"/>
          <p14:tracePt t="113644" x="3517900" y="4357688"/>
          <p14:tracePt t="113661" x="2867025" y="4411663"/>
          <p14:tracePt t="113678" x="1633538" y="4527550"/>
          <p14:tracePt t="113694" x="1160463" y="4562475"/>
          <p14:tracePt t="113711" x="785813" y="4562475"/>
          <p14:tracePt t="113728" x="419100" y="4572000"/>
          <p14:tracePt t="113745" x="339725" y="4572000"/>
          <p14:tracePt t="113761" x="295275" y="4572000"/>
          <p14:tracePt t="113777" x="250825" y="4572000"/>
          <p14:tracePt t="113794" x="223838" y="4572000"/>
          <p14:tracePt t="113812" x="214313" y="4572000"/>
          <p14:tracePt t="113828" x="196850" y="4572000"/>
          <p14:tracePt t="113853" x="187325" y="4572000"/>
          <p14:tracePt t="113866" x="179388" y="4572000"/>
          <p14:tracePt t="113929" x="169863" y="4572000"/>
          <p14:tracePt t="114182" x="179388" y="4572000"/>
          <p14:tracePt t="114194" x="187325" y="4572000"/>
          <p14:tracePt t="114207" x="214313" y="4572000"/>
          <p14:tracePt t="114219" x="241300" y="4572000"/>
          <p14:tracePt t="114232" x="276225" y="4562475"/>
          <p14:tracePt t="114247" x="312738" y="4562475"/>
          <p14:tracePt t="114264" x="357188" y="4562475"/>
          <p14:tracePt t="114281" x="393700" y="4554538"/>
          <p14:tracePt t="114297" x="465138" y="4554538"/>
          <p14:tracePt t="114314" x="490538" y="4545013"/>
          <p14:tracePt t="114331" x="517525" y="4537075"/>
          <p14:tracePt t="114348" x="581025" y="4527550"/>
          <p14:tracePt t="114364" x="615950" y="4510088"/>
          <p14:tracePt t="114381" x="625475" y="4510088"/>
          <p14:tracePt t="114398" x="652463" y="4510088"/>
          <p14:tracePt t="114415" x="660400" y="4500563"/>
          <p14:tracePt t="114431" x="669925" y="4491038"/>
          <p14:tracePt t="114448" x="704850" y="4491038"/>
          <p14:tracePt t="114465" x="714375" y="4491038"/>
          <p14:tracePt t="114482" x="731838" y="4491038"/>
          <p14:tracePt t="114498" x="750888" y="4483100"/>
          <p14:tracePt t="114515" x="750888" y="4473575"/>
          <p14:tracePt t="114532" x="758825" y="4473575"/>
          <p14:tracePt t="114573" x="768350" y="4473575"/>
          <p14:tracePt t="115066" x="776288" y="4473575"/>
          <p14:tracePt t="115079" x="776288" y="4465638"/>
          <p14:tracePt t="115142" x="776288" y="4446588"/>
          <p14:tracePt t="115154" x="785813" y="4446588"/>
          <p14:tracePt t="115167" x="795338" y="4438650"/>
          <p14:tracePt t="115180" x="803275" y="4429125"/>
          <p14:tracePt t="115192" x="812800" y="4411663"/>
          <p14:tracePt t="115205" x="822325" y="4402138"/>
          <p14:tracePt t="115219" x="839788" y="4375150"/>
          <p14:tracePt t="115236" x="857250" y="4367213"/>
          <p14:tracePt t="115252" x="866775" y="4348163"/>
          <p14:tracePt t="115269" x="884238" y="4322763"/>
          <p14:tracePt t="115286" x="901700" y="4303713"/>
          <p14:tracePt t="115303" x="911225" y="4295775"/>
          <p14:tracePt t="115319" x="928688" y="4276725"/>
          <p14:tracePt t="115336" x="946150" y="4259263"/>
          <p14:tracePt t="115353" x="965200" y="4251325"/>
          <p14:tracePt t="115369" x="982663" y="4232275"/>
          <p14:tracePt t="115386" x="1000125" y="4214813"/>
          <p14:tracePt t="115406" x="1017588" y="4205288"/>
          <p14:tracePt t="115432" x="1027113" y="4197350"/>
          <p14:tracePt t="115444" x="1036638" y="4179888"/>
          <p14:tracePt t="115457" x="1054100" y="4179888"/>
          <p14:tracePt t="115470" x="1062038" y="4160838"/>
          <p14:tracePt t="115487" x="1071563" y="4152900"/>
          <p14:tracePt t="115504" x="1089025" y="4143375"/>
          <p14:tracePt t="115520" x="1108075" y="4125913"/>
          <p14:tracePt t="115537" x="1116013" y="4125913"/>
          <p14:tracePt t="115554" x="1125538" y="4116388"/>
          <p14:tracePt t="115571" x="1133475" y="4108450"/>
          <p14:tracePt t="115588" x="1143000" y="4108450"/>
          <p14:tracePt t="115604" x="1160463" y="4098925"/>
          <p14:tracePt t="115621" x="1187450" y="4081463"/>
          <p14:tracePt t="115638" x="1204913" y="4081463"/>
          <p14:tracePt t="115654" x="1204913" y="4071938"/>
          <p14:tracePt t="115671" x="1231900" y="4062413"/>
          <p14:tracePt t="115688" x="1241425" y="4062413"/>
          <p14:tracePt t="115705" x="1250950" y="4054475"/>
          <p14:tracePt t="115722" x="1276350" y="4044950"/>
          <p14:tracePt t="115738" x="1303338" y="4044950"/>
          <p14:tracePt t="115755" x="1312863" y="4044950"/>
          <p14:tracePt t="115772" x="1339850" y="4044950"/>
          <p14:tracePt t="115788" x="1357313" y="4044950"/>
          <p14:tracePt t="115805" x="1374775" y="4044950"/>
          <p14:tracePt t="115822" x="1393825" y="4044950"/>
          <p14:tracePt t="115839" x="1455738" y="4044950"/>
          <p14:tracePt t="115856" x="1517650" y="4044950"/>
          <p14:tracePt t="115872" x="1589088" y="4044950"/>
          <p14:tracePt t="115889" x="1714500" y="4044950"/>
          <p14:tracePt t="115906" x="1768475" y="4044950"/>
          <p14:tracePt t="115922" x="1803400" y="4044950"/>
          <p14:tracePt t="115939" x="1884363" y="4071938"/>
          <p14:tracePt t="115956" x="1928813" y="4089400"/>
          <p14:tracePt t="115973" x="1965325" y="4108450"/>
          <p14:tracePt t="115989" x="2062163" y="4160838"/>
          <p14:tracePt t="116006" x="2108200" y="4197350"/>
          <p14:tracePt t="116023" x="2152650" y="4224338"/>
          <p14:tracePt t="116040" x="2197100" y="4259263"/>
          <p14:tracePt t="116056" x="2205038" y="4259263"/>
          <p14:tracePt t="116073" x="2214563" y="4268788"/>
          <p14:tracePt t="116417" x="2224088" y="4268788"/>
          <p14:tracePt t="116430" x="2241550" y="4268788"/>
          <p14:tracePt t="116442" x="2286000" y="4259263"/>
          <p14:tracePt t="116454" x="2401888" y="4232275"/>
          <p14:tracePt t="116467" x="2589213" y="4214813"/>
          <p14:tracePt t="116480" x="2874963" y="4179888"/>
          <p14:tracePt t="116492" x="3160713" y="4152900"/>
          <p14:tracePt t="116509" x="3367088" y="4125913"/>
          <p14:tracePt t="116526" x="3517900" y="4125913"/>
          <p14:tracePt t="116543" x="3751263" y="4125913"/>
          <p14:tracePt t="116559" x="3822700" y="4125913"/>
          <p14:tracePt t="116576" x="3875088" y="4125913"/>
          <p14:tracePt t="116593" x="3938588" y="4125913"/>
          <p14:tracePt t="116609" x="4054475" y="4125913"/>
          <p14:tracePt t="116626" x="4108450" y="4125913"/>
          <p14:tracePt t="116643" x="4160838" y="4125913"/>
          <p14:tracePt t="116660" x="4214813" y="4125913"/>
          <p14:tracePt t="116676" x="4224338" y="4125913"/>
          <p14:tracePt t="116693" x="4232275" y="4125913"/>
          <p14:tracePt t="116710" x="4241800" y="4125913"/>
          <p14:tracePt t="116732" x="4251325" y="4125913"/>
          <p14:tracePt t="122793" x="4251325" y="4116388"/>
          <p14:tracePt t="122809" x="4251325" y="4108450"/>
          <p14:tracePt t="122993" x="4241800" y="4108450"/>
          <p14:tracePt t="123027" x="4232275" y="4108450"/>
          <p14:tracePt t="123060" x="4224338" y="4108450"/>
          <p14:tracePt t="123077" x="4214813" y="4108450"/>
          <p14:tracePt t="123094" x="4205288" y="4108450"/>
          <p14:tracePt t="123110" x="4187825" y="4116388"/>
          <p14:tracePt t="123127" x="4170363" y="4125913"/>
          <p14:tracePt t="123144" x="4143375" y="4143375"/>
          <p14:tracePt t="123161" x="4054475" y="4197350"/>
          <p14:tracePt t="123177" x="3990975" y="4232275"/>
          <p14:tracePt t="123194" x="3894138" y="4286250"/>
          <p14:tracePt t="123211" x="3625850" y="4446588"/>
          <p14:tracePt t="123228" x="3429000" y="4562475"/>
          <p14:tracePt t="123244" x="3232150" y="4670425"/>
          <p14:tracePt t="123261" x="2928938" y="4830763"/>
          <p14:tracePt t="123278" x="2840038" y="4884738"/>
          <p14:tracePt t="123295" x="2751138" y="4929188"/>
          <p14:tracePt t="123311" x="2571750" y="5027613"/>
          <p14:tracePt t="123328" x="2473325" y="5081588"/>
          <p14:tracePt t="123345" x="2411413" y="5126038"/>
          <p14:tracePt t="123362" x="2268538" y="5205413"/>
          <p14:tracePt t="123378" x="2214563" y="5241925"/>
          <p14:tracePt t="123395" x="2160588" y="5259388"/>
          <p14:tracePt t="123412" x="2071688" y="5313363"/>
          <p14:tracePt t="123429" x="2044700" y="5330825"/>
          <p14:tracePt t="123446" x="2000250" y="5340350"/>
          <p14:tracePt t="123462" x="1938338" y="5384800"/>
          <p14:tracePt t="123478" x="1928813" y="5384800"/>
          <p14:tracePt t="123495" x="1911350" y="5402263"/>
          <p14:tracePt t="123512" x="1901825" y="5411788"/>
          <p14:tracePt t="123803" x="1893888" y="5411788"/>
          <p14:tracePt t="123816" x="1874838" y="5411788"/>
          <p14:tracePt t="123828" x="1830388" y="5411788"/>
          <p14:tracePt t="123840" x="1776413" y="5411788"/>
          <p14:tracePt t="123853" x="1697038" y="5411788"/>
          <p14:tracePt t="123866" x="1616075" y="5411788"/>
          <p14:tracePt t="123881" x="1554163" y="5411788"/>
          <p14:tracePt t="123897" x="1527175" y="5411788"/>
          <p14:tracePt t="123914" x="1490663" y="5411788"/>
          <p14:tracePt t="123931" x="1446213" y="5411788"/>
          <p14:tracePt t="123947" x="1384300" y="5411788"/>
          <p14:tracePt t="123964" x="1322388" y="5402263"/>
          <p14:tracePt t="123980" x="1196975" y="5394325"/>
          <p14:tracePt t="123997" x="1169988" y="5384800"/>
          <p14:tracePt t="124014" x="1152525" y="5384800"/>
          <p14:tracePt t="124031" x="1125538" y="5375275"/>
          <p14:tracePt t="124048" x="1116013" y="5375275"/>
          <p14:tracePt t="124081" x="1108075" y="5375275"/>
          <p14:tracePt t="124093" x="1108075" y="5367338"/>
          <p14:tracePt t="124144" x="1098550" y="5357813"/>
          <p14:tracePt t="124169" x="1089025" y="5357813"/>
          <p14:tracePt t="124207" x="1081088" y="5348288"/>
          <p14:tracePt t="124233" x="1071563" y="5348288"/>
          <p14:tracePt t="124244" x="1071563" y="5340350"/>
          <p14:tracePt t="124257" x="1062038" y="5340350"/>
          <p14:tracePt t="124270" x="1054100" y="5330825"/>
          <p14:tracePt t="124295" x="1044575" y="5330825"/>
          <p14:tracePt t="124320" x="1036638" y="5322888"/>
          <p14:tracePt t="124485" x="1036638" y="5313363"/>
          <p14:tracePt t="124573" x="1054100" y="5303838"/>
          <p14:tracePt t="124585" x="1071563" y="5295900"/>
          <p14:tracePt t="124598" x="1098550" y="5295900"/>
          <p14:tracePt t="124611" x="1125538" y="5286375"/>
          <p14:tracePt t="124623" x="1160463" y="5286375"/>
          <p14:tracePt t="124636" x="1204913" y="5286375"/>
          <p14:tracePt t="124651" x="1241425" y="5286375"/>
          <p14:tracePt t="124668" x="1268413" y="5286375"/>
          <p14:tracePt t="124685" x="1303338" y="5286375"/>
          <p14:tracePt t="124702" x="1366838" y="5286375"/>
          <p14:tracePt t="124718" x="1401763" y="5286375"/>
          <p14:tracePt t="124735" x="1428750" y="5286375"/>
          <p14:tracePt t="124752" x="1509713" y="5286375"/>
          <p14:tracePt t="124769" x="1544638" y="5286375"/>
          <p14:tracePt t="124785" x="1571625" y="5286375"/>
          <p14:tracePt t="124802" x="1616075" y="5286375"/>
          <p14:tracePt t="124819" x="1633538" y="5286375"/>
          <p14:tracePt t="124836" x="1652588" y="5286375"/>
          <p14:tracePt t="124852" x="1660525" y="5286375"/>
          <p14:tracePt t="124869" x="1670050" y="5286375"/>
          <p14:tracePt t="124886" x="1679575" y="5286375"/>
          <p14:tracePt t="124903" x="1697038" y="5286375"/>
          <p14:tracePt t="124919" x="1704975" y="5286375"/>
          <p14:tracePt t="124939" x="1724025" y="5286375"/>
          <p14:tracePt t="124964" x="1731963" y="5286375"/>
          <p14:tracePt t="124977" x="1741488" y="5286375"/>
          <p14:tracePt t="124990" x="1751013" y="5286375"/>
          <p14:tracePt t="125003" x="1758950" y="5286375"/>
          <p14:tracePt t="125020" x="1768475" y="5286375"/>
          <p14:tracePt t="125036" x="1776413" y="5286375"/>
          <p14:tracePt t="125053" x="1795463" y="5286375"/>
          <p14:tracePt t="125070" x="1803400" y="5286375"/>
          <p14:tracePt t="125087" x="1822450" y="5286375"/>
          <p14:tracePt t="125104" x="1830388" y="5286375"/>
          <p14:tracePt t="125121" x="1839913" y="5286375"/>
          <p14:tracePt t="125141" x="1847850" y="5286375"/>
          <p14:tracePt t="125154" x="1857375" y="5286375"/>
          <p14:tracePt t="125171" x="1866900" y="5286375"/>
          <p14:tracePt t="125188" x="1874838" y="5286375"/>
          <p14:tracePt t="125204" x="1893888" y="5286375"/>
          <p14:tracePt t="125221" x="1901825" y="5286375"/>
          <p14:tracePt t="125238" x="1911350" y="5286375"/>
          <p14:tracePt t="125255" x="1928813" y="5286375"/>
          <p14:tracePt t="125271" x="1938338" y="5286375"/>
          <p14:tracePt t="125288" x="1955800" y="5286375"/>
          <p14:tracePt t="125305" x="1973263" y="5286375"/>
          <p14:tracePt t="125322" x="2000250" y="5286375"/>
          <p14:tracePt t="125338" x="2017713" y="5286375"/>
          <p14:tracePt t="125355" x="2062163" y="5286375"/>
          <p14:tracePt t="125381" x="2071688" y="5286375"/>
          <p14:tracePt t="125393" x="2081213" y="5286375"/>
          <p14:tracePt t="127767" x="2081213" y="5276850"/>
          <p14:tracePt t="127793" x="2081213" y="5268913"/>
          <p14:tracePt t="127806" x="2081213" y="5259388"/>
          <p14:tracePt t="132126" x="2081213" y="5251450"/>
          <p14:tracePt t="133325" x="2089150" y="5251450"/>
          <p14:tracePt t="133350" x="2098675" y="5251450"/>
          <p14:tracePt t="133401" x="2108200" y="5251450"/>
          <p14:tracePt t="133413" x="2116138" y="5251450"/>
          <p14:tracePt t="133477" x="2125663" y="5251450"/>
          <p14:tracePt t="133742" x="2133600" y="5251450"/>
          <p14:tracePt t="134487" x="2143125" y="5251450"/>
          <p14:tracePt t="134512" x="2152650" y="5241925"/>
          <p14:tracePt t="134525" x="2170113" y="5241925"/>
          <p14:tracePt t="134538" x="2197100" y="5232400"/>
          <p14:tracePt t="134550" x="2224088" y="5232400"/>
          <p14:tracePt t="134563" x="2259013" y="5232400"/>
          <p14:tracePt t="134575" x="2295525" y="5224463"/>
          <p14:tracePt t="134588" x="2347913" y="5214938"/>
          <p14:tracePt t="134603" x="2384425" y="5214938"/>
          <p14:tracePt t="134620" x="2428875" y="5214938"/>
          <p14:tracePt t="134637" x="2455863" y="5214938"/>
          <p14:tracePt t="134654" x="2517775" y="5214938"/>
          <p14:tracePt t="134670" x="2554288" y="5205413"/>
          <p14:tracePt t="134687" x="2589213" y="5205413"/>
          <p14:tracePt t="134703" x="2660650" y="5205413"/>
          <p14:tracePt t="134720" x="2679700" y="5205413"/>
          <p14:tracePt t="134737" x="2705100" y="5205413"/>
          <p14:tracePt t="134754" x="2732088" y="5205413"/>
          <p14:tracePt t="134777" x="2741613" y="5205413"/>
          <p14:tracePt t="134790" x="2751138" y="5205413"/>
          <p14:tracePt t="134804" x="2759075" y="5205413"/>
          <p14:tracePt t="134828" x="2768600" y="5205413"/>
          <p14:tracePt t="134853" x="2776538" y="5205413"/>
          <p14:tracePt t="134866" x="2786063" y="5205413"/>
          <p14:tracePt t="134878" x="2795588" y="5205413"/>
          <p14:tracePt t="134892" x="2803525" y="5205413"/>
          <p14:tracePt t="134905" x="2813050" y="5205413"/>
          <p14:tracePt t="134921" x="2830513" y="5205413"/>
          <p14:tracePt t="134938" x="2840038" y="5205413"/>
          <p14:tracePt t="134955" x="2857500" y="5205413"/>
          <p14:tracePt t="134972" x="2867025" y="5205413"/>
          <p14:tracePt t="134989" x="2874963" y="5205413"/>
          <p14:tracePt t="135005" x="2894013" y="5205413"/>
          <p14:tracePt t="135022" x="2911475" y="5205413"/>
          <p14:tracePt t="135038" x="2928938" y="5205413"/>
          <p14:tracePt t="135055" x="2946400" y="5205413"/>
          <p14:tracePt t="135072" x="2965450" y="5205413"/>
          <p14:tracePt t="135093" x="2973388" y="5205413"/>
          <p14:tracePt t="135106" x="2982913" y="5205413"/>
          <p14:tracePt t="135123" x="2990850" y="5205413"/>
          <p14:tracePt t="135139" x="3000375" y="5205413"/>
          <p14:tracePt t="135156" x="3009900" y="5205413"/>
          <p14:tracePt t="135173" x="3017838" y="5205413"/>
          <p14:tracePt t="135194" x="3027363" y="5205413"/>
          <p14:tracePt t="135219" x="3036888" y="5205413"/>
          <p14:tracePt t="135244" x="3044825" y="5205413"/>
          <p14:tracePt t="135269" x="3054350" y="5205413"/>
          <p14:tracePt t="135611" x="3062288" y="5205413"/>
          <p14:tracePt t="136179" x="3071813" y="5205413"/>
          <p14:tracePt t="136204" x="3081338" y="5205413"/>
          <p14:tracePt t="136230" x="3089275" y="5205413"/>
          <p14:tracePt t="136267" x="3098800" y="5205413"/>
          <p14:tracePt t="136305" x="3108325" y="5205413"/>
          <p14:tracePt t="136318" x="3116263" y="5205413"/>
          <p14:tracePt t="136343" x="3125788" y="5205413"/>
          <p14:tracePt t="136381" x="3133725" y="5205413"/>
          <p14:tracePt t="136394" x="3143250" y="5205413"/>
          <p14:tracePt t="136432" x="3152775" y="5205413"/>
          <p14:tracePt t="136470" x="3160713" y="5205413"/>
          <p14:tracePt t="136546" x="3170238" y="5205413"/>
          <p14:tracePt t="137329" x="3179763" y="5205413"/>
          <p14:tracePt t="137341" x="3197225" y="5205413"/>
          <p14:tracePt t="137353" x="3224213" y="5205413"/>
          <p14:tracePt t="137366" x="3276600" y="5205413"/>
          <p14:tracePt t="137379" x="3322638" y="5205413"/>
          <p14:tracePt t="137391" x="3384550" y="5205413"/>
          <p14:tracePt t="137404" x="3438525" y="5205413"/>
          <p14:tracePt t="137417" x="3500438" y="5205413"/>
          <p14:tracePt t="137434" x="3554413" y="5205413"/>
          <p14:tracePt t="137451" x="3608388" y="5205413"/>
          <p14:tracePt t="137468" x="3697288" y="5214938"/>
          <p14:tracePt t="137485" x="3724275" y="5214938"/>
          <p14:tracePt t="137502" x="3751263" y="5214938"/>
          <p14:tracePt t="137518" x="3759200" y="5224463"/>
          <p14:tracePt t="137556" x="3768725" y="5224463"/>
          <p14:tracePt t="137632" x="3776663" y="5224463"/>
          <p14:tracePt t="178945" x="3786188" y="5224463"/>
          <p14:tracePt t="178957" x="3786188" y="5232400"/>
          <p14:tracePt t="178970" x="3795713" y="5232400"/>
          <p14:tracePt t="178983" x="3803650" y="5232400"/>
          <p14:tracePt t="179007" x="3813175" y="5241925"/>
          <p14:tracePt t="179033" x="3830638" y="5241925"/>
          <p14:tracePt t="179045" x="3840163" y="5241925"/>
          <p14:tracePt t="179058" x="3848100" y="5251450"/>
          <p14:tracePt t="179071" x="3857625" y="5259388"/>
          <p14:tracePt t="179085" x="3875088" y="5259388"/>
          <p14:tracePt t="179102" x="3884613" y="5268913"/>
          <p14:tracePt t="179119" x="3902075" y="5276850"/>
          <p14:tracePt t="179135" x="3919538" y="5303838"/>
          <p14:tracePt t="179152" x="3929063" y="5303838"/>
          <p14:tracePt t="179169" x="3946525" y="5322888"/>
          <p14:tracePt t="179185" x="3973513" y="5340350"/>
          <p14:tracePt t="179201" x="4000500" y="5348288"/>
          <p14:tracePt t="179218" x="4017963" y="5367338"/>
          <p14:tracePt t="179235" x="4062413" y="5394325"/>
          <p14:tracePt t="179252" x="4071938" y="5411788"/>
          <p14:tracePt t="179269" x="4089400" y="5419725"/>
          <p14:tracePt t="179286" x="4108450" y="5446713"/>
          <p14:tracePt t="179303" x="4125913" y="5456238"/>
          <p14:tracePt t="179319" x="4125913" y="5465763"/>
          <p14:tracePt t="179336" x="4152900" y="5491163"/>
          <p14:tracePt t="179353" x="4160838" y="5491163"/>
          <p14:tracePt t="179370" x="4187825" y="5500688"/>
          <p14:tracePt t="179387" x="4224338" y="5518150"/>
          <p14:tracePt t="179403" x="4251325" y="5527675"/>
          <p14:tracePt t="179420" x="4268788" y="5537200"/>
          <p14:tracePt t="179437" x="4286250" y="5537200"/>
          <p14:tracePt t="179454" x="4295775" y="5537200"/>
          <p14:tracePt t="179470" x="4295775" y="5545138"/>
          <p14:tracePt t="179487" x="4313238" y="5554663"/>
          <p14:tracePt t="179525" x="4322763" y="5554663"/>
          <p14:tracePt t="179551" x="4322763" y="5562600"/>
          <p14:tracePt t="179563" x="4330700" y="5562600"/>
          <p14:tracePt t="180902" x="4322763" y="5562600"/>
          <p14:tracePt t="180940" x="4313238" y="5562600"/>
          <p14:tracePt t="180953" x="4295775" y="5562600"/>
          <p14:tracePt t="180965" x="4214813" y="5562600"/>
          <p14:tracePt t="180978" x="4054475" y="5562600"/>
          <p14:tracePt t="180995" x="3679825" y="5581650"/>
          <p14:tracePt t="181012" x="3232150" y="5581650"/>
          <p14:tracePt t="181028" x="2562225" y="5581650"/>
          <p14:tracePt t="181045" x="2357438" y="5581650"/>
          <p14:tracePt t="181062" x="2152650" y="5589588"/>
          <p14:tracePt t="181079" x="1857375" y="5661025"/>
          <p14:tracePt t="181095" x="1704975" y="5705475"/>
          <p14:tracePt t="181112" x="1598613" y="5741988"/>
          <p14:tracePt t="181129" x="1446213" y="5786438"/>
          <p14:tracePt t="181146" x="1401763" y="5803900"/>
          <p14:tracePt t="181162" x="1393825" y="5803900"/>
          <p14:tracePt t="181179" x="1366838" y="5803900"/>
          <p14:tracePt t="181331" x="1374775" y="5786438"/>
          <p14:tracePt t="181344" x="1438275" y="5759450"/>
          <p14:tracePt t="181356" x="1562100" y="5715000"/>
          <p14:tracePt t="181369" x="1724025" y="5653088"/>
          <p14:tracePt t="181381" x="1847850" y="5626100"/>
          <p14:tracePt t="181396" x="1946275" y="5608638"/>
          <p14:tracePt t="181414" x="2017713" y="5599113"/>
          <p14:tracePt t="181430" x="2071688" y="5599113"/>
          <p14:tracePt t="181447" x="2143125" y="5599113"/>
          <p14:tracePt t="181464" x="2170113" y="5599113"/>
          <p14:tracePt t="181481" x="2197100" y="5599113"/>
          <p14:tracePt t="181498" x="2241550" y="5599113"/>
          <p14:tracePt t="181514" x="2251075" y="5599113"/>
          <p14:tracePt t="181533" x="2268538" y="5599113"/>
          <p14:tracePt t="181559" x="2276475" y="5599113"/>
          <p14:tracePt t="181584" x="2295525" y="5599113"/>
          <p14:tracePt t="181597" x="2303463" y="5599113"/>
          <p14:tracePt t="181609" x="2322513" y="5599113"/>
          <p14:tracePt t="181622" x="2339975" y="5599113"/>
          <p14:tracePt t="181635" x="2366963" y="5599113"/>
          <p14:tracePt t="181648" x="2401888" y="5589588"/>
          <p14:tracePt t="181665" x="2446338" y="5589588"/>
          <p14:tracePt t="181682" x="2509838" y="5589588"/>
          <p14:tracePt t="181699" x="2670175" y="5581650"/>
          <p14:tracePt t="181715" x="2741613" y="5581650"/>
          <p14:tracePt t="181732" x="2803525" y="5572125"/>
          <p14:tracePt t="181749" x="2919413" y="5562600"/>
          <p14:tracePt t="181766" x="2973388" y="5562600"/>
          <p14:tracePt t="181782" x="3027363" y="5562600"/>
          <p14:tracePt t="181799" x="3170238" y="5562600"/>
          <p14:tracePt t="181816" x="3224213" y="5562600"/>
          <p14:tracePt t="181833" x="3268663" y="5562600"/>
          <p14:tracePt t="181849" x="3330575" y="5562600"/>
          <p14:tracePt t="181866" x="3348038" y="5562600"/>
          <p14:tracePt t="181883" x="3367088" y="5562600"/>
          <p14:tracePt t="181900" x="3402013" y="5562600"/>
          <p14:tracePt t="181916" x="3411538" y="5562600"/>
          <p14:tracePt t="181933" x="3419475" y="5562600"/>
          <p14:tracePt t="181950" x="3438525" y="5562600"/>
          <p14:tracePt t="181967" x="3455988" y="5562600"/>
          <p14:tracePt t="182001" x="3465513" y="5562600"/>
          <p14:tracePt t="182063" x="3473450" y="5562600"/>
          <p14:tracePt t="182101" x="3482975" y="5562600"/>
          <p14:tracePt t="182139" x="3490913" y="5562600"/>
          <p14:tracePt t="182165" x="3500438" y="5562600"/>
          <p14:tracePt t="182177" x="3517900" y="5562600"/>
          <p14:tracePt t="182190" x="3527425" y="5562600"/>
          <p14:tracePt t="182203" x="3544888" y="5562600"/>
          <p14:tracePt t="182218" x="3562350" y="5562600"/>
          <p14:tracePt t="182235" x="3571875" y="5562600"/>
          <p14:tracePt t="182251" x="3581400" y="5562600"/>
          <p14:tracePt t="182268" x="3608388" y="5562600"/>
          <p14:tracePt t="182285" x="3616325" y="5562600"/>
          <p14:tracePt t="182302" x="3625850" y="5562600"/>
          <p14:tracePt t="182318" x="3643313" y="5562600"/>
          <p14:tracePt t="182335" x="3652838" y="5562600"/>
          <p14:tracePt t="182354" x="3670300" y="5562600"/>
          <p14:tracePt t="182379" x="3679825" y="5562600"/>
          <p14:tracePt t="182417" x="3687763" y="5562600"/>
          <p14:tracePt t="182543" x="3687763" y="5554663"/>
          <p14:tracePt t="184237" x="3697288" y="5554663"/>
          <p14:tracePt t="184388" x="3705225" y="5554663"/>
          <p14:tracePt t="184413" x="3705225" y="5545138"/>
          <p14:tracePt t="184451" x="3714750" y="5545138"/>
          <p14:tracePt t="184476" x="3724275" y="5545138"/>
          <p14:tracePt t="184489" x="3732213" y="5545138"/>
          <p14:tracePt t="184502" x="3741738" y="5545138"/>
          <p14:tracePt t="184514" x="3751263" y="5545138"/>
          <p14:tracePt t="184530" x="3768725" y="5545138"/>
          <p14:tracePt t="184547" x="3786188" y="5545138"/>
          <p14:tracePt t="184563" x="3795713" y="5545138"/>
          <p14:tracePt t="184579" x="3848100" y="5545138"/>
          <p14:tracePt t="184597" x="3867150" y="5545138"/>
          <p14:tracePt t="184614" x="3894138" y="5545138"/>
          <p14:tracePt t="184630" x="3929063" y="5545138"/>
          <p14:tracePt t="184647" x="3938588" y="5545138"/>
          <p14:tracePt t="184664" x="3956050" y="5545138"/>
          <p14:tracePt t="184681" x="3965575" y="5545138"/>
          <p14:tracePt t="184697" x="3973513" y="5545138"/>
          <p14:tracePt t="184714" x="3983038" y="5545138"/>
          <p14:tracePt t="184731" x="3990975" y="5545138"/>
          <p14:tracePt t="185107" x="3990975" y="5537200"/>
          <p14:tracePt t="191221" x="4000500" y="5537200"/>
          <p14:tracePt t="191246" x="4010025" y="5537200"/>
          <p14:tracePt t="191259" x="4017963" y="5537200"/>
          <p14:tracePt t="191271" x="4027488" y="5537200"/>
          <p14:tracePt t="191297" x="4044950" y="5537200"/>
          <p14:tracePt t="191309" x="4062413" y="5537200"/>
          <p14:tracePt t="191322" x="4081463" y="5537200"/>
          <p14:tracePt t="191334" x="4108450" y="5537200"/>
          <p14:tracePt t="191349" x="4133850" y="5537200"/>
          <p14:tracePt t="191366" x="4152900" y="5537200"/>
          <p14:tracePt t="191382" x="4179888" y="5537200"/>
          <p14:tracePt t="191399" x="4232275" y="5537200"/>
          <p14:tracePt t="191416" x="4259263" y="5537200"/>
          <p14:tracePt t="191433" x="4295775" y="5537200"/>
          <p14:tracePt t="191449" x="4330700" y="5537200"/>
          <p14:tracePt t="191466" x="4357688" y="5537200"/>
          <p14:tracePt t="191483" x="4375150" y="5537200"/>
          <p14:tracePt t="191500" x="4394200" y="5537200"/>
          <p14:tracePt t="191516" x="4402138" y="5537200"/>
          <p14:tracePt t="191533" x="4419600" y="5537200"/>
          <p14:tracePt t="191550" x="4446588" y="5537200"/>
          <p14:tracePt t="191567" x="4456113" y="5537200"/>
          <p14:tracePt t="191583" x="4473575" y="5537200"/>
          <p14:tracePt t="191600" x="4483100" y="5537200"/>
          <p14:tracePt t="191617" x="4500563" y="5537200"/>
          <p14:tracePt t="191638" x="4518025" y="5537200"/>
          <p14:tracePt t="191650" x="4527550" y="5537200"/>
          <p14:tracePt t="191667" x="4545013" y="5537200"/>
          <p14:tracePt t="191684" x="4554538" y="5537200"/>
          <p14:tracePt t="191701" x="4608513" y="5537200"/>
          <p14:tracePt t="191717" x="4625975" y="5537200"/>
          <p14:tracePt t="191734" x="4643438" y="5537200"/>
          <p14:tracePt t="191751" x="4679950" y="5537200"/>
          <p14:tracePt t="191768" x="4705350" y="5537200"/>
          <p14:tracePt t="191784" x="4732338" y="5527675"/>
          <p14:tracePt t="191801" x="4768850" y="5518150"/>
          <p14:tracePt t="191818" x="4776788" y="5518150"/>
          <p14:tracePt t="191835" x="4803775" y="5518150"/>
          <p14:tracePt t="191852" x="4813300" y="5518150"/>
          <p14:tracePt t="191877" x="4822825" y="5518150"/>
          <p14:tracePt t="191954" x="4830763" y="5518150"/>
          <p14:tracePt t="192559" x="4840288" y="5518150"/>
          <p14:tracePt t="192584" x="4848225" y="5518150"/>
          <p14:tracePt t="192597" x="4867275" y="5518150"/>
          <p14:tracePt t="192622" x="4884738" y="5518150"/>
          <p14:tracePt t="192635" x="4894263" y="5518150"/>
          <p14:tracePt t="192648" x="4902200" y="5518150"/>
          <p14:tracePt t="192673" x="4911725" y="5518150"/>
          <p14:tracePt t="192749" x="4911725" y="5510213"/>
          <p14:tracePt t="192863" x="4911725" y="5500688"/>
          <p14:tracePt t="219926" x="4875213" y="5491163"/>
          <p14:tracePt t="219939" x="4786313" y="5446713"/>
          <p14:tracePt t="219951" x="4367213" y="5286375"/>
          <p14:tracePt t="219965" x="3536950" y="4911725"/>
          <p14:tracePt t="219981" x="2517775" y="4491038"/>
          <p14:tracePt t="219998" x="1473200" y="40814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19</a:t>
            </a:fld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490470" y="461364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feedback is mechanisms enhance the original stimulus.</a:t>
            </a:r>
          </a:p>
          <a:p>
            <a:pPr algn="l" rt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rtl="0"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Blood clotting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046614" cy="349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AE39-AF16-43BC-8479-76262AD7FA69}" type="datetime1">
              <a:rPr lang="en-US" smtClean="0"/>
              <a:t>1/6/2022</a:t>
            </a:fld>
            <a:endParaRPr lang="ar-SA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3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3675"/>
    </mc:Choice>
    <mc:Fallback xmlns="">
      <p:transition advTm="8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2" x="4616450" y="3830638"/>
          <p14:tracePt t="245" x="4616450" y="3813175"/>
          <p14:tracePt t="257" x="4616450" y="3776663"/>
          <p14:tracePt t="270" x="4616450" y="3687763"/>
          <p14:tracePt t="284" x="4562475" y="3544888"/>
          <p14:tracePt t="300" x="4429125" y="3214688"/>
          <p14:tracePt t="317" x="4160838" y="2840038"/>
          <p14:tracePt t="334" x="3554413" y="2187575"/>
          <p14:tracePt t="350" x="3276600" y="2000250"/>
          <p14:tracePt t="367" x="3054350" y="1866900"/>
          <p14:tracePt t="384" x="2741613" y="1687513"/>
          <p14:tracePt t="401" x="2633663" y="1652588"/>
          <p14:tracePt t="418" x="2517775" y="1598613"/>
          <p14:tracePt t="434" x="2330450" y="1536700"/>
          <p14:tracePt t="451" x="2268538" y="1517650"/>
          <p14:tracePt t="468" x="2224088" y="1500188"/>
          <p14:tracePt t="485" x="2160588" y="1473200"/>
          <p14:tracePt t="501" x="2143125" y="1455738"/>
          <p14:tracePt t="518" x="2116138" y="1446213"/>
          <p14:tracePt t="535" x="2044700" y="1401763"/>
          <p14:tracePt t="552" x="2009775" y="1374775"/>
          <p14:tracePt t="568" x="1965325" y="1357313"/>
          <p14:tracePt t="585" x="1893888" y="1312863"/>
          <p14:tracePt t="602" x="1866900" y="1285875"/>
          <p14:tracePt t="619" x="1847850" y="1268413"/>
          <p14:tracePt t="636" x="1830388" y="1231900"/>
          <p14:tracePt t="652" x="1830388" y="1214438"/>
          <p14:tracePt t="668" x="1830388" y="1196975"/>
          <p14:tracePt t="685" x="1830388" y="1179513"/>
          <p14:tracePt t="702" x="1830388" y="1143000"/>
          <p14:tracePt t="719" x="1830388" y="1125538"/>
          <p14:tracePt t="736" x="1839913" y="1108075"/>
          <p14:tracePt t="753" x="1884363" y="1062038"/>
          <p14:tracePt t="769" x="1928813" y="1044575"/>
          <p14:tracePt t="786" x="1965325" y="1027113"/>
          <p14:tracePt t="803" x="2062163" y="1000125"/>
          <p14:tracePt t="820" x="2098675" y="1000125"/>
          <p14:tracePt t="836" x="2152650" y="982663"/>
          <p14:tracePt t="853" x="2232025" y="973138"/>
          <p14:tracePt t="870" x="2259013" y="965200"/>
          <p14:tracePt t="887" x="2286000" y="965200"/>
          <p14:tracePt t="903" x="2312988" y="965200"/>
          <p14:tracePt t="920" x="2322513" y="965200"/>
          <p14:tracePt t="939" x="2330450" y="965200"/>
          <p14:tracePt t="954" x="2339975" y="965200"/>
          <p14:tracePt t="977" x="2347913" y="965200"/>
          <p14:tracePt t="1002" x="2366963" y="965200"/>
          <p14:tracePt t="1015" x="2384425" y="965200"/>
          <p14:tracePt t="1027" x="2411413" y="965200"/>
          <p14:tracePt t="1040" x="2446338" y="965200"/>
          <p14:tracePt t="1054" x="2490788" y="965200"/>
          <p14:tracePt t="1071" x="2554288" y="965200"/>
          <p14:tracePt t="1088" x="2616200" y="965200"/>
          <p14:tracePt t="1104" x="2751138" y="965200"/>
          <p14:tracePt t="1121" x="2840038" y="990600"/>
          <p14:tracePt t="1138" x="2919413" y="1009650"/>
          <p14:tracePt t="1155" x="3017838" y="1036638"/>
          <p14:tracePt t="1171" x="3054350" y="1044575"/>
          <p14:tracePt t="1188" x="3071813" y="1044575"/>
          <p14:tracePt t="1204" x="3081338" y="1054100"/>
          <p14:tracePt t="1221" x="3089275" y="1054100"/>
          <p14:tracePt t="1242" x="3098800" y="1054100"/>
          <p14:tracePt t="1268" x="3108325" y="1054100"/>
          <p14:tracePt t="1292" x="3116263" y="1054100"/>
          <p14:tracePt t="1318" x="3116263" y="1062038"/>
          <p14:tracePt t="1356" x="3125788" y="1062038"/>
          <p14:tracePt t="1734" x="3133725" y="1062038"/>
          <p14:tracePt t="1747" x="3170238" y="1062038"/>
          <p14:tracePt t="1759" x="3214688" y="1062038"/>
          <p14:tracePt t="1772" x="3303588" y="1062038"/>
          <p14:tracePt t="1784" x="3419475" y="1062038"/>
          <p14:tracePt t="1797" x="3544888" y="1062038"/>
          <p14:tracePt t="1810" x="3652838" y="1062038"/>
          <p14:tracePt t="1825" x="3751263" y="1062038"/>
          <p14:tracePt t="1842" x="3830638" y="1062038"/>
          <p14:tracePt t="1859" x="3919538" y="1062038"/>
          <p14:tracePt t="1875" x="4054475" y="1062038"/>
          <p14:tracePt t="1892" x="4108450" y="1062038"/>
          <p14:tracePt t="1909" x="4133850" y="1062038"/>
          <p14:tracePt t="1925" x="4214813" y="1062038"/>
          <p14:tracePt t="1942" x="4276725" y="1062038"/>
          <p14:tracePt t="1959" x="4348163" y="1062038"/>
          <p14:tracePt t="1976" x="4473575" y="1062038"/>
          <p14:tracePt t="1992" x="4527550" y="1062038"/>
          <p14:tracePt t="2009" x="4545013" y="1062038"/>
          <p14:tracePt t="2026" x="4581525" y="1062038"/>
          <p14:tracePt t="2042" x="4598988" y="1062038"/>
          <p14:tracePt t="2059" x="4625975" y="1062038"/>
          <p14:tracePt t="2076" x="4697413" y="1062038"/>
          <p14:tracePt t="2093" x="4759325" y="1062038"/>
          <p14:tracePt t="2110" x="4803775" y="1062038"/>
          <p14:tracePt t="2126" x="4884738" y="1062038"/>
          <p14:tracePt t="2143" x="4919663" y="1062038"/>
          <p14:tracePt t="2160" x="4938713" y="1062038"/>
          <p14:tracePt t="2177" x="5027613" y="1062038"/>
          <p14:tracePt t="2194" x="5089525" y="1062038"/>
          <p14:tracePt t="2210" x="5133975" y="1062038"/>
          <p14:tracePt t="2227" x="5268913" y="1062038"/>
          <p14:tracePt t="2244" x="5330825" y="1062038"/>
          <p14:tracePt t="2260" x="5394325" y="1062038"/>
          <p14:tracePt t="2277" x="5491163" y="1062038"/>
          <p14:tracePt t="2293" x="5518150" y="1062038"/>
          <p14:tracePt t="2310" x="5545138" y="1062038"/>
          <p14:tracePt t="2328" x="5599113" y="1062038"/>
          <p14:tracePt t="2344" x="5616575" y="1062038"/>
          <p14:tracePt t="2361" x="5661025" y="1062038"/>
          <p14:tracePt t="2378" x="5724525" y="1062038"/>
          <p14:tracePt t="2394" x="5751513" y="1062038"/>
          <p14:tracePt t="2411" x="5776913" y="1062038"/>
          <p14:tracePt t="2428" x="5822950" y="1062038"/>
          <p14:tracePt t="2445" x="5848350" y="1062038"/>
          <p14:tracePt t="2461" x="5867400" y="1062038"/>
          <p14:tracePt t="2479" x="5884863" y="1062038"/>
          <p14:tracePt t="2480" x="5894388" y="1062038"/>
          <p14:tracePt t="2495" x="5902325" y="1062038"/>
          <p14:tracePt t="2512" x="5911850" y="1062038"/>
          <p14:tracePt t="2530" x="5919788" y="1062038"/>
          <p14:tracePt t="2833" x="5929313" y="1062038"/>
          <p14:tracePt t="2846" x="5956300" y="1062038"/>
          <p14:tracePt t="2858" x="6000750" y="1062038"/>
          <p14:tracePt t="2871" x="6089650" y="1062038"/>
          <p14:tracePt t="2883" x="6197600" y="1062038"/>
          <p14:tracePt t="2897" x="6296025" y="1062038"/>
          <p14:tracePt t="2914" x="6375400" y="1062038"/>
          <p14:tracePt t="2931" x="6438900" y="1062038"/>
          <p14:tracePt t="2947" x="6537325" y="1062038"/>
          <p14:tracePt t="2964" x="6581775" y="1062038"/>
          <p14:tracePt t="2981" x="6626225" y="1062038"/>
          <p14:tracePt t="2998" x="6724650" y="1062038"/>
          <p14:tracePt t="3015" x="6751638" y="1062038"/>
          <p14:tracePt t="3031" x="6777038" y="1062038"/>
          <p14:tracePt t="3048" x="6823075" y="1062038"/>
          <p14:tracePt t="3065" x="6840538" y="1062038"/>
          <p14:tracePt t="3081" x="6848475" y="1062038"/>
          <p14:tracePt t="3098" x="6867525" y="1062038"/>
          <p14:tracePt t="3115" x="6875463" y="1062038"/>
          <p14:tracePt t="3132" x="6884988" y="1062038"/>
          <p14:tracePt t="3148" x="6902450" y="1062038"/>
          <p14:tracePt t="3174" x="6919913" y="1062038"/>
          <p14:tracePt t="3199" x="6929438" y="1054100"/>
          <p14:tracePt t="3212" x="6946900" y="1054100"/>
          <p14:tracePt t="3224" x="6965950" y="1054100"/>
          <p14:tracePt t="3237" x="6983413" y="1054100"/>
          <p14:tracePt t="3250" x="6991350" y="1054100"/>
          <p14:tracePt t="3266" x="7010400" y="1054100"/>
          <p14:tracePt t="3283" x="7018338" y="1054100"/>
          <p14:tracePt t="3300" x="7037388" y="1044575"/>
          <p14:tracePt t="3316" x="7045325" y="1044575"/>
          <p14:tracePt t="3333" x="7062788" y="1044575"/>
          <p14:tracePt t="3349" x="7081838" y="1044575"/>
          <p14:tracePt t="3366" x="7134225" y="1036638"/>
          <p14:tracePt t="3382" x="7161213" y="1027113"/>
          <p14:tracePt t="3400" x="7215188" y="1017588"/>
          <p14:tracePt t="3417" x="7286625" y="1017588"/>
          <p14:tracePt t="3433" x="7340600" y="1009650"/>
          <p14:tracePt t="3450" x="7367588" y="1009650"/>
          <p14:tracePt t="3467" x="7446963" y="1000125"/>
          <p14:tracePt t="3484" x="7491413" y="1000125"/>
          <p14:tracePt t="3500" x="7545388" y="1000125"/>
          <p14:tracePt t="3517" x="7634288" y="1000125"/>
          <p14:tracePt t="3534" x="7680325" y="990600"/>
          <p14:tracePt t="3551" x="7705725" y="990600"/>
          <p14:tracePt t="3567" x="7732713" y="990600"/>
          <p14:tracePt t="3584" x="7742238" y="990600"/>
          <p14:tracePt t="3601" x="7751763" y="990600"/>
          <p14:tracePt t="3618" x="7769225" y="990600"/>
          <p14:tracePt t="3641" x="7777163" y="990600"/>
          <p14:tracePt t="3667" x="7786688" y="990600"/>
          <p14:tracePt t="3692" x="7796213" y="990600"/>
          <p14:tracePt t="3755" x="7769225" y="990600"/>
          <p14:tracePt t="3767" x="7634288" y="990600"/>
          <p14:tracePt t="3780" x="7286625" y="990600"/>
          <p14:tracePt t="3792" x="6643688" y="990600"/>
          <p14:tracePt t="3805" x="5973763" y="990600"/>
          <p14:tracePt t="3819" x="5402263" y="990600"/>
          <p14:tracePt t="3835" x="4902200" y="1017588"/>
          <p14:tracePt t="3852" x="4446588" y="1044575"/>
          <p14:tracePt t="3869" x="3687763" y="1133475"/>
          <p14:tracePt t="3886" x="3357563" y="1160463"/>
          <p14:tracePt t="3902" x="3098800" y="1196975"/>
          <p14:tracePt t="3919" x="2751138" y="1223963"/>
          <p14:tracePt t="3936" x="2633663" y="1241425"/>
          <p14:tracePt t="3953" x="2544763" y="1250950"/>
          <p14:tracePt t="3969" x="2374900" y="1258888"/>
          <p14:tracePt t="3986" x="2295525" y="1268413"/>
          <p14:tracePt t="4003" x="2224088" y="1276350"/>
          <p14:tracePt t="4020" x="2116138" y="1303338"/>
          <p14:tracePt t="4036" x="2071688" y="1312863"/>
          <p14:tracePt t="4053" x="2017713" y="1322388"/>
          <p14:tracePt t="4070" x="1965325" y="1330325"/>
          <p14:tracePt t="4087" x="1946275" y="1339850"/>
          <p14:tracePt t="4103" x="1938338" y="1347788"/>
          <p14:tracePt t="4119" x="1919288" y="1347788"/>
          <p14:tracePt t="4136" x="1893888" y="1357313"/>
          <p14:tracePt t="4154" x="1866900" y="1366838"/>
          <p14:tracePt t="4171" x="1839913" y="1384300"/>
          <p14:tracePt t="4187" x="1812925" y="1393825"/>
          <p14:tracePt t="4204" x="1776413" y="1411288"/>
          <p14:tracePt t="4221" x="1758950" y="1419225"/>
          <p14:tracePt t="4222" x="1724025" y="1428750"/>
          <p14:tracePt t="4237" x="1687513" y="1446213"/>
          <p14:tracePt t="4254" x="1652588" y="1465263"/>
          <p14:tracePt t="4271" x="1616075" y="1482725"/>
          <p14:tracePt t="4288" x="1554163" y="1527175"/>
          <p14:tracePt t="4304" x="1544638" y="1544638"/>
          <p14:tracePt t="4321" x="1517650" y="1562100"/>
          <p14:tracePt t="4338" x="1490663" y="1589088"/>
          <p14:tracePt t="4355" x="1490663" y="1616075"/>
          <p14:tracePt t="4371" x="1482725" y="1625600"/>
          <p14:tracePt t="4388" x="1465263" y="1679575"/>
          <p14:tracePt t="4405" x="1455738" y="1704975"/>
          <p14:tracePt t="4421" x="1446213" y="1731963"/>
          <p14:tracePt t="4438" x="1438275" y="1758950"/>
          <p14:tracePt t="4455" x="1438275" y="1768475"/>
          <p14:tracePt t="4471" x="1438275" y="1776413"/>
          <p14:tracePt t="4500" x="1438275" y="1785938"/>
          <p14:tracePt t="4550" x="1438275" y="1795463"/>
          <p14:tracePt t="4588" x="1438275" y="1803400"/>
          <p14:tracePt t="4601" x="1438275" y="1812925"/>
          <p14:tracePt t="4739" x="1446213" y="1812925"/>
          <p14:tracePt t="4765" x="1455738" y="1812925"/>
          <p14:tracePt t="4777" x="1465263" y="1812925"/>
          <p14:tracePt t="4892" x="1473200" y="1812925"/>
          <p14:tracePt t="4979" x="1482725" y="1812925"/>
          <p14:tracePt t="4992" x="1490663" y="1812925"/>
          <p14:tracePt t="5004" x="1509713" y="1812925"/>
          <p14:tracePt t="5017" x="1536700" y="1803400"/>
          <p14:tracePt t="5030" x="1571625" y="1785938"/>
          <p14:tracePt t="5042" x="1608138" y="1776413"/>
          <p14:tracePt t="5058" x="1633538" y="1776413"/>
          <p14:tracePt t="5075" x="1652588" y="1768475"/>
          <p14:tracePt t="5092" x="1670050" y="1758950"/>
          <p14:tracePt t="5109" x="1679575" y="1758950"/>
          <p14:tracePt t="6104" x="1679575" y="1751013"/>
          <p14:tracePt t="6154" x="1679575" y="1741488"/>
          <p14:tracePt t="6356" x="1679575" y="1731963"/>
          <p14:tracePt t="6633" x="1687513" y="1731963"/>
          <p14:tracePt t="6659" x="1697038" y="1731963"/>
          <p14:tracePt t="6671" x="1714500" y="1731963"/>
          <p14:tracePt t="6684" x="1724025" y="1731963"/>
          <p14:tracePt t="6696" x="1731963" y="1731963"/>
          <p14:tracePt t="6709" x="1751013" y="1731963"/>
          <p14:tracePt t="6722" x="1758950" y="1731963"/>
          <p14:tracePt t="6735" x="1768475" y="1731963"/>
          <p14:tracePt t="6759" x="1776413" y="1731963"/>
          <p14:tracePt t="6772" x="1795463" y="1731963"/>
          <p14:tracePt t="6785" x="1803400" y="1731963"/>
          <p14:tracePt t="6801" x="1822450" y="1731963"/>
          <p14:tracePt t="6818" x="1839913" y="1731963"/>
          <p14:tracePt t="6835" x="1866900" y="1731963"/>
          <p14:tracePt t="6836" x="1884363" y="1731963"/>
          <p14:tracePt t="6851" x="1893888" y="1731963"/>
          <p14:tracePt t="6868" x="1901825" y="1731963"/>
          <p14:tracePt t="6884" x="1919288" y="1731963"/>
          <p14:tracePt t="6901" x="1946275" y="1731963"/>
          <p14:tracePt t="6918" x="1965325" y="1731963"/>
          <p14:tracePt t="6935" x="1973263" y="1731963"/>
          <p14:tracePt t="6952" x="1990725" y="1731963"/>
          <p14:tracePt t="6968" x="2017713" y="1731963"/>
          <p14:tracePt t="6985" x="2027238" y="1731963"/>
          <p14:tracePt t="7002" x="2054225" y="1731963"/>
          <p14:tracePt t="7019" x="2071688" y="1731963"/>
          <p14:tracePt t="7035" x="2089150" y="1731963"/>
          <p14:tracePt t="7052" x="2133600" y="1731963"/>
          <p14:tracePt t="7069" x="2170113" y="1731963"/>
          <p14:tracePt t="7086" x="2197100" y="1731963"/>
          <p14:tracePt t="7088" x="2241550" y="1731963"/>
          <p14:tracePt t="7102" x="2276475" y="1731963"/>
          <p14:tracePt t="7119" x="2295525" y="1731963"/>
          <p14:tracePt t="7136" x="2322513" y="1724025"/>
          <p14:tracePt t="7153" x="2366963" y="1714500"/>
          <p14:tracePt t="7169" x="2393950" y="1714500"/>
          <p14:tracePt t="7186" x="2411413" y="1704975"/>
          <p14:tracePt t="7203" x="2438400" y="1704975"/>
          <p14:tracePt t="7220" x="2455863" y="1697038"/>
          <p14:tracePt t="7239" x="2465388" y="1697038"/>
          <p14:tracePt t="7253" x="2473325" y="1697038"/>
          <p14:tracePt t="7353" x="2482850" y="1697038"/>
          <p14:tracePt t="7555" x="2482850" y="1687513"/>
          <p14:tracePt t="8326" x="2490788" y="1687513"/>
          <p14:tracePt t="8351" x="2500313" y="1687513"/>
          <p14:tracePt t="8389" x="2509838" y="1687513"/>
          <p14:tracePt t="8414" x="2517775" y="1687513"/>
          <p14:tracePt t="8439" x="2527300" y="1679575"/>
          <p14:tracePt t="8452" x="2536825" y="1679575"/>
          <p14:tracePt t="8465" x="2544763" y="1679575"/>
          <p14:tracePt t="8477" x="2554288" y="1679575"/>
          <p14:tracePt t="8493" x="2562225" y="1670050"/>
          <p14:tracePt t="8510" x="2571750" y="1670050"/>
          <p14:tracePt t="8527" x="2581275" y="1670050"/>
          <p14:tracePt t="8543" x="2608263" y="1670050"/>
          <p14:tracePt t="8560" x="2625725" y="1670050"/>
          <p14:tracePt t="8577" x="2633663" y="1670050"/>
          <p14:tracePt t="8594" x="2652713" y="1660525"/>
          <p14:tracePt t="8629" x="2660650" y="1660525"/>
          <p14:tracePt t="8692" x="2660650" y="1652588"/>
          <p14:tracePt t="8755" x="2670175" y="1652588"/>
          <p14:tracePt t="8805" x="2679700" y="1652588"/>
          <p14:tracePt t="8818" x="2687638" y="1652588"/>
          <p14:tracePt t="8843" x="2697163" y="1652588"/>
          <p14:tracePt t="8856" x="2714625" y="1643063"/>
          <p14:tracePt t="8868" x="2724150" y="1643063"/>
          <p14:tracePt t="8881" x="2741613" y="1643063"/>
          <p14:tracePt t="8895" x="2768600" y="1633538"/>
          <p14:tracePt t="8912" x="2803525" y="1633538"/>
          <p14:tracePt t="8929" x="2840038" y="1633538"/>
          <p14:tracePt t="8945" x="2919413" y="1616075"/>
          <p14:tracePt t="8962" x="2946400" y="1616075"/>
          <p14:tracePt t="8979" x="2982913" y="1616075"/>
          <p14:tracePt t="8996" x="3027363" y="1616075"/>
          <p14:tracePt t="9012" x="3054350" y="1616075"/>
          <p14:tracePt t="9029" x="3098800" y="1616075"/>
          <p14:tracePt t="9046" x="3152775" y="1616075"/>
          <p14:tracePt t="9063" x="3160713" y="1616075"/>
          <p14:tracePt t="9079" x="3179763" y="1616075"/>
          <p14:tracePt t="9096" x="3187700" y="1616075"/>
          <p14:tracePt t="9113" x="3197225" y="1616075"/>
          <p14:tracePt t="9130" x="3205163" y="1616075"/>
          <p14:tracePt t="9184" x="3214688" y="1616075"/>
          <p14:tracePt t="9260" x="3224213" y="1616075"/>
          <p14:tracePt t="10448" x="3232150" y="1616075"/>
          <p14:tracePt t="10485" x="3241675" y="1616075"/>
          <p14:tracePt t="10510" x="3251200" y="1616075"/>
          <p14:tracePt t="10535" x="3259138" y="1608138"/>
          <p14:tracePt t="10548" x="3276600" y="1608138"/>
          <p14:tracePt t="10561" x="3286125" y="1608138"/>
          <p14:tracePt t="10573" x="3303588" y="1608138"/>
          <p14:tracePt t="10587" x="3340100" y="1608138"/>
          <p14:tracePt t="10604" x="3367088" y="1608138"/>
          <p14:tracePt t="10621" x="3394075" y="1608138"/>
          <p14:tracePt t="10638" x="3465513" y="1608138"/>
          <p14:tracePt t="10654" x="3500438" y="1608138"/>
          <p14:tracePt t="10671" x="3554413" y="1608138"/>
          <p14:tracePt t="10688" x="3633788" y="1608138"/>
          <p14:tracePt t="10704" x="3660775" y="1608138"/>
          <p14:tracePt t="10721" x="3670300" y="1608138"/>
          <p14:tracePt t="10738" x="3679825" y="1608138"/>
          <p14:tracePt t="10755" x="3687763" y="1608138"/>
          <p14:tracePt t="10775" x="3697288" y="1608138"/>
          <p14:tracePt t="10800" x="3714750" y="1608138"/>
          <p14:tracePt t="10813" x="3724275" y="1608138"/>
          <p14:tracePt t="10826" x="3732213" y="1616075"/>
          <p14:tracePt t="10839" x="3741738" y="1616075"/>
          <p14:tracePt t="10855" x="3751263" y="1616075"/>
          <p14:tracePt t="10875" x="3751263" y="1625600"/>
          <p14:tracePt t="10888" x="3759200" y="1625600"/>
          <p14:tracePt t="10952" x="3768725" y="1625600"/>
          <p14:tracePt t="26710" x="3768725" y="1616075"/>
          <p14:tracePt t="26748" x="3751263" y="1608138"/>
          <p14:tracePt t="26760" x="3732213" y="1598613"/>
          <p14:tracePt t="26773" x="3697288" y="1571625"/>
          <p14:tracePt t="26786" x="3544888" y="1500188"/>
          <p14:tracePt t="26799" x="3214688" y="1374775"/>
          <p14:tracePt t="26811" x="2786063" y="1214438"/>
          <p14:tracePt t="26824" x="2465388" y="1098550"/>
          <p14:tracePt t="26839" x="2259013" y="1044575"/>
          <p14:tracePt t="26855" x="2116138" y="1009650"/>
          <p14:tracePt t="26872" x="1973263" y="973138"/>
          <p14:tracePt t="26875" x="1822450" y="946150"/>
          <p14:tracePt t="26889" x="1714500" y="911225"/>
          <p14:tracePt t="26906" x="1616075" y="893763"/>
          <p14:tracePt t="26922" x="1536700" y="866775"/>
          <p14:tracePt t="26939" x="1438275" y="822325"/>
          <p14:tracePt t="26956" x="1419225" y="812800"/>
          <p14:tracePt t="26973" x="1411288" y="812800"/>
          <p14:tracePt t="26989" x="1401763" y="795338"/>
          <p14:tracePt t="27013" x="1393825" y="785813"/>
          <p14:tracePt t="27038" x="1393825" y="776288"/>
          <p14:tracePt t="27051" x="1393825" y="768350"/>
          <p14:tracePt t="27063" x="1393825" y="758825"/>
          <p14:tracePt t="27076" x="1401763" y="750888"/>
          <p14:tracePt t="27090" x="1428750" y="723900"/>
          <p14:tracePt t="27107" x="1490663" y="687388"/>
          <p14:tracePt t="27123" x="1581150" y="642938"/>
          <p14:tracePt t="27140" x="1803400" y="544513"/>
          <p14:tracePt t="27157" x="1911350" y="517525"/>
          <p14:tracePt t="27174" x="2009775" y="509588"/>
          <p14:tracePt t="27190" x="2259013" y="490538"/>
          <p14:tracePt t="27207" x="2401888" y="490538"/>
          <p14:tracePt t="27224" x="2589213" y="500063"/>
          <p14:tracePt t="27241" x="2982913" y="598488"/>
          <p14:tracePt t="27257" x="3125788" y="669925"/>
          <p14:tracePt t="27274" x="3224213" y="714375"/>
          <p14:tracePt t="27291" x="3384550" y="822325"/>
          <p14:tracePt t="27308" x="3438525" y="874713"/>
          <p14:tracePt t="27324" x="3490913" y="928688"/>
          <p14:tracePt t="27341" x="3608388" y="1036638"/>
          <p14:tracePt t="27358" x="3643313" y="1089025"/>
          <p14:tracePt t="27375" x="3670300" y="1125538"/>
          <p14:tracePt t="27391" x="3705225" y="1223963"/>
          <p14:tracePt t="27408" x="3724275" y="1285875"/>
          <p14:tracePt t="27425" x="3732213" y="1330325"/>
          <p14:tracePt t="27442" x="3741738" y="1384300"/>
          <p14:tracePt t="27458" x="3741738" y="1428750"/>
          <p14:tracePt t="27475" x="3751263" y="1446213"/>
          <p14:tracePt t="27492" x="3751263" y="1490663"/>
          <p14:tracePt t="27509" x="3759200" y="1509713"/>
          <p14:tracePt t="27525" x="3759200" y="1517650"/>
          <p14:tracePt t="27581" x="3759200" y="1527175"/>
          <p14:tracePt t="29842" x="3768725" y="1527175"/>
          <p14:tracePt t="36104" x="3759200" y="1536700"/>
          <p14:tracePt t="36117" x="3741738" y="1536700"/>
          <p14:tracePt t="36129" x="3705225" y="1544638"/>
          <p14:tracePt t="36142" x="3652838" y="1562100"/>
          <p14:tracePt t="36155" x="3562350" y="1581150"/>
          <p14:tracePt t="36170" x="3490913" y="1589088"/>
          <p14:tracePt t="36187" x="3411538" y="1598613"/>
          <p14:tracePt t="36204" x="3367088" y="1598613"/>
          <p14:tracePt t="36221" x="3322638" y="1608138"/>
          <p14:tracePt t="36237" x="3303588" y="1608138"/>
          <p14:tracePt t="36254" x="3295650" y="1608138"/>
          <p14:tracePt t="36271" x="3268663" y="1608138"/>
          <p14:tracePt t="36294" x="3259138" y="1608138"/>
          <p14:tracePt t="36319" x="3251200" y="1608138"/>
          <p14:tracePt t="36332" x="3241675" y="1608138"/>
          <p14:tracePt t="36357" x="3232150" y="1608138"/>
          <p14:tracePt t="36383" x="3214688" y="1608138"/>
          <p14:tracePt t="36395" x="3205163" y="1608138"/>
          <p14:tracePt t="36407" x="3187700" y="1608138"/>
          <p14:tracePt t="36420" x="3170238" y="1608138"/>
          <p14:tracePt t="36433" x="3152775" y="1608138"/>
          <p14:tracePt t="36445" x="3125788" y="1608138"/>
          <p14:tracePt t="36458" x="3116263" y="1608138"/>
          <p14:tracePt t="36472" x="3098800" y="1608138"/>
          <p14:tracePt t="36489" x="3081338" y="1608138"/>
          <p14:tracePt t="36505" x="3054350" y="1608138"/>
          <p14:tracePt t="36522" x="3000375" y="1608138"/>
          <p14:tracePt t="36539" x="2982913" y="1608138"/>
          <p14:tracePt t="36556" x="2973388" y="1608138"/>
          <p14:tracePt t="36573" x="2955925" y="1608138"/>
          <p14:tracePt t="36589" x="2946400" y="1608138"/>
          <p14:tracePt t="36724" x="2955925" y="1608138"/>
          <p14:tracePt t="36736" x="2982913" y="1608138"/>
          <p14:tracePt t="36748" x="2990850" y="1608138"/>
          <p14:tracePt t="36761" x="3000375" y="1608138"/>
          <p14:tracePt t="36774" x="3009900" y="1608138"/>
          <p14:tracePt t="36799" x="3027363" y="1608138"/>
          <p14:tracePt t="36824" x="3036888" y="1608138"/>
          <p14:tracePt t="36849" x="3044825" y="1608138"/>
          <p14:tracePt t="36887" x="3054350" y="1608138"/>
          <p14:tracePt t="37052" x="3062288" y="1608138"/>
          <p14:tracePt t="37077" x="3071813" y="1608138"/>
          <p14:tracePt t="37102" x="3081338" y="1608138"/>
          <p14:tracePt t="37114" x="3089275" y="1608138"/>
          <p14:tracePt t="37140" x="3098800" y="1608138"/>
          <p14:tracePt t="37165" x="3108325" y="1608138"/>
          <p14:tracePt t="37190" x="3116263" y="1608138"/>
          <p14:tracePt t="37215" x="3125788" y="1608138"/>
          <p14:tracePt t="37253" x="3133725" y="1608138"/>
          <p14:tracePt t="37304" x="3143250" y="1608138"/>
          <p14:tracePt t="37329" x="3152775" y="1608138"/>
          <p14:tracePt t="75995" x="3152775" y="1616075"/>
          <p14:tracePt t="76012" x="3152775" y="1633538"/>
          <p14:tracePt t="76028" x="3152775" y="1652588"/>
          <p14:tracePt t="76045" x="3170238" y="1751013"/>
          <p14:tracePt t="76062" x="3187700" y="1830388"/>
          <p14:tracePt t="76079" x="3224213" y="1938338"/>
          <p14:tracePt t="76095" x="3330575" y="2143125"/>
          <p14:tracePt t="76112" x="3375025" y="2232025"/>
          <p14:tracePt t="76129" x="3419475" y="2312988"/>
          <p14:tracePt t="76146" x="3500438" y="2482850"/>
          <p14:tracePt t="76162" x="3536950" y="2554288"/>
          <p14:tracePt t="76179" x="3581400" y="2625725"/>
          <p14:tracePt t="76196" x="3643313" y="2741613"/>
          <p14:tracePt t="76213" x="3679825" y="2786063"/>
          <p14:tracePt t="76229" x="3697288" y="2822575"/>
          <p14:tracePt t="76247" x="3759200" y="2894013"/>
          <p14:tracePt t="76263" x="3786188" y="2928938"/>
          <p14:tracePt t="76280" x="3803650" y="2955925"/>
          <p14:tracePt t="76296" x="3830638" y="2982913"/>
          <p14:tracePt t="76313" x="3867150" y="3017838"/>
          <p14:tracePt t="76330" x="3902075" y="3044825"/>
          <p14:tracePt t="76347" x="3929063" y="3062288"/>
          <p14:tracePt t="76363" x="4017963" y="3089275"/>
          <p14:tracePt t="76380" x="4054475" y="3108325"/>
          <p14:tracePt t="76398" x="4116388" y="3116263"/>
          <p14:tracePt t="76399" x="4197350" y="3125788"/>
          <p14:tracePt t="76413" x="4295775" y="3133725"/>
          <p14:tracePt t="76429" x="4402138" y="3160713"/>
          <p14:tracePt t="76446" x="4537075" y="3170238"/>
          <p14:tracePt t="76463" x="4830763" y="3205163"/>
          <p14:tracePt t="76482" x="4965700" y="3224213"/>
          <p14:tracePt t="76498" x="5126038" y="3232150"/>
          <p14:tracePt t="76515" x="5429250" y="3232150"/>
          <p14:tracePt t="76531" x="5562600" y="3232150"/>
          <p14:tracePt t="76547" x="5670550" y="3232150"/>
          <p14:tracePt t="76565" x="5803900" y="3232150"/>
          <p14:tracePt t="76584" x="5848350" y="3232150"/>
          <p14:tracePt t="76601" x="5902325" y="3232150"/>
          <p14:tracePt t="76617" x="5929313" y="3232150"/>
          <p14:tracePt t="76634" x="5956300" y="3232150"/>
          <p14:tracePt t="76651" x="6000750" y="3224213"/>
          <p14:tracePt t="76668" x="6018213" y="3214688"/>
          <p14:tracePt t="76684" x="6027738" y="3214688"/>
          <p14:tracePt t="76702" x="6062663" y="3205163"/>
          <p14:tracePt t="76718" x="6081713" y="3205163"/>
          <p14:tracePt t="76735" x="6089650" y="3197225"/>
          <p14:tracePt t="76752" x="6116638" y="3187700"/>
          <p14:tracePt t="76768" x="6126163" y="3187700"/>
          <p14:tracePt t="76785" x="6134100" y="3187700"/>
          <p14:tracePt t="76802" x="6143625" y="3179763"/>
          <p14:tracePt t="78103" x="6126163" y="3179763"/>
          <p14:tracePt t="78116" x="6108700" y="3179763"/>
          <p14:tracePt t="78128" x="6081713" y="3179763"/>
          <p14:tracePt t="78141" x="6018213" y="3179763"/>
          <p14:tracePt t="78157" x="5938838" y="3187700"/>
          <p14:tracePt t="78172" x="5848350" y="3205163"/>
          <p14:tracePt t="78189" x="5741988" y="3224213"/>
          <p14:tracePt t="78206" x="5599113" y="3268663"/>
          <p14:tracePt t="78223" x="5545138" y="3276600"/>
          <p14:tracePt t="78240" x="5483225" y="3286125"/>
          <p14:tracePt t="78256" x="5330825" y="3313113"/>
          <p14:tracePt t="78273" x="5241925" y="3330575"/>
          <p14:tracePt t="78290" x="5133975" y="3348038"/>
          <p14:tracePt t="78307" x="4857750" y="3394075"/>
          <p14:tracePt t="78323" x="4724400" y="3402013"/>
          <p14:tracePt t="78340" x="4598988" y="3411538"/>
          <p14:tracePt t="78357" x="4402138" y="3429000"/>
          <p14:tracePt t="78374" x="4295775" y="3438525"/>
          <p14:tracePt t="78390" x="4170363" y="3455988"/>
          <p14:tracePt t="78407" x="3929063" y="3482975"/>
          <p14:tracePt t="78424" x="3803650" y="3490913"/>
          <p14:tracePt t="78441" x="3670300" y="3517900"/>
          <p14:tracePt t="78457" x="3446463" y="3544888"/>
          <p14:tracePt t="78474" x="3340100" y="3554413"/>
          <p14:tracePt t="78490" x="3251200" y="3571875"/>
          <p14:tracePt t="78508" x="3062288" y="3589338"/>
          <p14:tracePt t="78524" x="2990850" y="3616325"/>
          <p14:tracePt t="78540" x="2894013" y="3633788"/>
          <p14:tracePt t="78557" x="2751138" y="3652838"/>
          <p14:tracePt t="78574" x="2714625" y="3670300"/>
          <p14:tracePt t="78591" x="2679700" y="3670300"/>
          <p14:tracePt t="78608" x="2633663" y="3670300"/>
          <p14:tracePt t="78634" x="2625725" y="3670300"/>
          <p14:tracePt t="78646" x="2616200" y="3670300"/>
          <p14:tracePt t="78735" x="2625725" y="3670300"/>
          <p14:tracePt t="78747" x="2697163" y="3670300"/>
          <p14:tracePt t="78760" x="2938463" y="3670300"/>
          <p14:tracePt t="78772" x="3465513" y="3643313"/>
          <p14:tracePt t="78785" x="4037013" y="3625850"/>
          <p14:tracePt t="78798" x="4537075" y="3608388"/>
          <p14:tracePt t="78810" x="4983163" y="3589338"/>
          <p14:tracePt t="78826" x="5402263" y="3589338"/>
          <p14:tracePt t="78843" x="5822950" y="3589338"/>
          <p14:tracePt t="78860" x="6197600" y="3589338"/>
          <p14:tracePt t="78876" x="6796088" y="3589338"/>
          <p14:tracePt t="78893" x="6991350" y="3589338"/>
          <p14:tracePt t="78910" x="7197725" y="3589338"/>
          <p14:tracePt t="78927" x="7589838" y="3633788"/>
          <p14:tracePt t="78943" x="7769225" y="3687763"/>
          <p14:tracePt t="78960" x="7894638" y="3714750"/>
          <p14:tracePt t="78977" x="8037513" y="3768725"/>
          <p14:tracePt t="78993" x="8054975" y="3776663"/>
          <p14:tracePt t="79010" x="8072438" y="3786188"/>
          <p14:tracePt t="79027" x="8089900" y="3795713"/>
          <p14:tracePt t="79442" x="8081963" y="3795713"/>
          <p14:tracePt t="79454" x="8062913" y="3795713"/>
          <p14:tracePt t="79467" x="8018463" y="3795713"/>
          <p14:tracePt t="79480" x="7966075" y="3795713"/>
          <p14:tracePt t="79496" x="7885113" y="3795713"/>
          <p14:tracePt t="79513" x="7777163" y="3795713"/>
          <p14:tracePt t="79530" x="7589838" y="3813175"/>
          <p14:tracePt t="79546" x="7527925" y="3822700"/>
          <p14:tracePt t="79563" x="7466013" y="3830638"/>
          <p14:tracePt t="79580" x="7385050" y="3848100"/>
          <p14:tracePt t="79597" x="7348538" y="3848100"/>
          <p14:tracePt t="79613" x="7323138" y="3857625"/>
          <p14:tracePt t="79630" x="7304088" y="3857625"/>
          <p14:tracePt t="79631" x="7286625" y="3867150"/>
          <p14:tracePt t="79646" x="7259638" y="3875088"/>
          <p14:tracePt t="79663" x="7242175" y="3884613"/>
          <p14:tracePt t="79681" x="7188200" y="3911600"/>
          <p14:tracePt t="79697" x="7153275" y="3929063"/>
          <p14:tracePt t="79714" x="7108825" y="3946525"/>
          <p14:tracePt t="79731" x="7062788" y="3965575"/>
          <p14:tracePt t="79748" x="6965950" y="4017963"/>
          <p14:tracePt t="79764" x="6938963" y="4044950"/>
          <p14:tracePt t="79781" x="6884988" y="4081463"/>
          <p14:tracePt t="79798" x="6786563" y="4160838"/>
          <p14:tracePt t="79814" x="6724650" y="4205288"/>
          <p14:tracePt t="79831" x="6643688" y="4259263"/>
          <p14:tracePt t="79848" x="6545263" y="4340225"/>
          <p14:tracePt t="79864" x="6518275" y="4375150"/>
          <p14:tracePt t="79881" x="6483350" y="4419600"/>
          <p14:tracePt t="79898" x="6419850" y="4491038"/>
          <p14:tracePt t="79915" x="6384925" y="4537075"/>
          <p14:tracePt t="79932" x="6348413" y="4572000"/>
          <p14:tracePt t="79949" x="6286500" y="4670425"/>
          <p14:tracePt t="79965" x="6269038" y="4697413"/>
          <p14:tracePt t="79982" x="6242050" y="4741863"/>
          <p14:tracePt t="79999" x="6224588" y="4786313"/>
          <p14:tracePt t="80016" x="6215063" y="4813300"/>
          <p14:tracePt t="80032" x="6205538" y="4813300"/>
          <p14:tracePt t="80049" x="6188075" y="4830763"/>
          <p14:tracePt t="80066" x="6188075" y="4840288"/>
          <p14:tracePt t="80869" x="6153150" y="4786313"/>
          <p14:tracePt t="80882" x="5965825" y="4608513"/>
          <p14:tracePt t="80894" x="5268913" y="4027488"/>
          <p14:tracePt t="80907" x="4160838" y="3295650"/>
          <p14:tracePt t="80920" x="2965450" y="2633663"/>
          <p14:tracePt t="80937" x="2017713" y="2214563"/>
          <p14:tracePt t="80954" x="1357313" y="1919288"/>
          <p14:tracePt t="80971" x="687388" y="1598613"/>
          <p14:tracePt t="80987" x="544513" y="1517650"/>
          <p14:tracePt t="81004" x="465138" y="1482725"/>
          <p14:tracePt t="81021" x="384175" y="1428750"/>
          <p14:tracePt t="81311" x="366713" y="1419225"/>
          <p14:tracePt t="81324" x="330200" y="1401763"/>
          <p14:tracePt t="81337" x="231775" y="1357313"/>
          <p14:tracePt t="81349" x="53975" y="12414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096" y="908720"/>
            <a:ext cx="8368691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Objectives:</a:t>
            </a:r>
          </a:p>
          <a:p>
            <a:pPr algn="l" rtl="0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At the end of the lecture the student  will be learning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rtl="0">
              <a:buFont typeface="Courier New" pitchFamily="49" charset="0"/>
              <a:buChar char="o"/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What the term medical physics refers to.</a:t>
            </a:r>
          </a:p>
          <a:p>
            <a:pPr marL="457200" indent="-457200" algn="l" rtl="0">
              <a:buFont typeface="Courier New" pitchFamily="49" charset="0"/>
              <a:buChar char="o"/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Concepts of physical modeling.</a:t>
            </a:r>
          </a:p>
          <a:p>
            <a:pPr marL="457200" indent="-457200" algn="l" rtl="0">
              <a:buFont typeface="Courier New" pitchFamily="49" charset="0"/>
              <a:buChar char="o"/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Physical measurements.</a:t>
            </a:r>
          </a:p>
          <a:p>
            <a:pPr algn="l" rtl="0">
              <a:defRPr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rtl="0">
              <a:buFont typeface="Wingdings" pitchFamily="2" charset="2"/>
              <a:buChar char="¤"/>
              <a:defRPr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0" y="447055"/>
            <a:ext cx="5208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Terminology ,Modeling, Measurement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973E-D38D-420B-95DC-47E3BDCF3B97}" type="datetime1">
              <a:rPr lang="en-US" smtClean="0"/>
              <a:t>1/6/2022</a:t>
            </a:fld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</a:t>
            </a:fld>
            <a:endParaRPr lang="ar-SA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4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668"/>
    </mc:Choice>
    <mc:Fallback xmlns="">
      <p:transition advTm="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0" x="4786313" y="3822700"/>
          <p14:tracePt t="892" x="4776788" y="3813175"/>
          <p14:tracePt t="905" x="4751388" y="3803650"/>
          <p14:tracePt t="917" x="4670425" y="3759200"/>
          <p14:tracePt t="930" x="4500563" y="3643313"/>
          <p14:tracePt t="943" x="4108450" y="3438525"/>
          <p14:tracePt t="955" x="3687763" y="3179763"/>
          <p14:tracePt t="969" x="3348038" y="2955925"/>
          <p14:tracePt t="986" x="3081338" y="2795588"/>
          <p14:tracePt t="1003" x="2874963" y="2670175"/>
          <p14:tracePt t="1020" x="2500313" y="2482850"/>
          <p14:tracePt t="1036" x="2312988" y="2401888"/>
          <p14:tracePt t="1053" x="2179638" y="2330450"/>
          <p14:tracePt t="1070" x="2017713" y="2241550"/>
          <p14:tracePt t="1087" x="1955800" y="2197100"/>
          <p14:tracePt t="1104" x="1893888" y="2170113"/>
          <p14:tracePt t="1120" x="1803400" y="2108200"/>
          <p14:tracePt t="1137" x="1758950" y="2081213"/>
          <p14:tracePt t="1154" x="1724025" y="2044700"/>
          <p14:tracePt t="1171" x="1687513" y="2009775"/>
          <p14:tracePt t="1187" x="1679575" y="1982788"/>
          <p14:tracePt t="1204" x="1660525" y="1965325"/>
          <p14:tracePt t="1221" x="1643063" y="1928813"/>
          <p14:tracePt t="1237" x="1633538" y="1901825"/>
          <p14:tracePt t="1254" x="1625600" y="1893888"/>
          <p14:tracePt t="1271" x="1625600" y="1857375"/>
          <p14:tracePt t="1296" x="1625600" y="1839913"/>
          <p14:tracePt t="1309" x="1625600" y="1830388"/>
          <p14:tracePt t="1322" x="1625600" y="1822450"/>
          <p14:tracePt t="1347" x="1625600" y="1812925"/>
          <p14:tracePt t="1740" x="1625600" y="1803400"/>
          <p14:tracePt t="1790" x="1625600" y="1785938"/>
          <p14:tracePt t="1815" x="1625600" y="1776413"/>
          <p14:tracePt t="1840" x="1625600" y="1768475"/>
          <p14:tracePt t="1853" x="1625600" y="1758950"/>
          <p14:tracePt t="1903" x="1608138" y="1751013"/>
          <p14:tracePt t="1916" x="1598613" y="1751013"/>
          <p14:tracePt t="1929" x="1589088" y="1751013"/>
          <p14:tracePt t="1942" x="1571625" y="1751013"/>
          <p14:tracePt t="1954" x="1536700" y="1751013"/>
          <p14:tracePt t="1967" x="1490663" y="1751013"/>
          <p14:tracePt t="1980" x="1428750" y="1751013"/>
          <p14:tracePt t="1992" x="1374775" y="1751013"/>
          <p14:tracePt t="2008" x="1303338" y="1758950"/>
          <p14:tracePt t="2025" x="1250950" y="1776413"/>
          <p14:tracePt t="2043" x="1204913" y="1795463"/>
          <p14:tracePt t="2060" x="1196975" y="1803400"/>
          <p14:tracePt t="2076" x="1169988" y="1803400"/>
          <p14:tracePt t="2093" x="1152525" y="1812925"/>
          <p14:tracePt t="2110" x="1133475" y="1822450"/>
          <p14:tracePt t="2127" x="1133475" y="1830388"/>
          <p14:tracePt t="2142" x="1125538" y="1830388"/>
          <p14:tracePt t="2160" x="1116013" y="1830388"/>
          <p14:tracePt t="2195" x="1108075" y="1830388"/>
          <p14:tracePt t="2449" x="1116013" y="1830388"/>
          <p14:tracePt t="2473" x="1133475" y="1830388"/>
          <p14:tracePt t="2486" x="1152525" y="1830388"/>
          <p14:tracePt t="2499" x="1187450" y="1830388"/>
          <p14:tracePt t="2512" x="1223963" y="1830388"/>
          <p14:tracePt t="2528" x="1268413" y="1830388"/>
          <p14:tracePt t="2545" x="1322388" y="1830388"/>
          <p14:tracePt t="2562" x="1384300" y="1830388"/>
          <p14:tracePt t="2579" x="1411288" y="1830388"/>
          <p14:tracePt t="2596" x="1446213" y="1830388"/>
          <p14:tracePt t="2611" x="1482725" y="1830388"/>
          <p14:tracePt t="2629" x="1598613" y="1830388"/>
          <p14:tracePt t="2646" x="1643063" y="1830388"/>
          <p14:tracePt t="2662" x="1697038" y="1830388"/>
          <p14:tracePt t="2680" x="1795463" y="1822450"/>
          <p14:tracePt t="2696" x="1847850" y="1822450"/>
          <p14:tracePt t="2713" x="1901825" y="1822450"/>
          <p14:tracePt t="2730" x="1982788" y="1822450"/>
          <p14:tracePt t="2746" x="2009775" y="1822450"/>
          <p14:tracePt t="2763" x="2027238" y="1822450"/>
          <p14:tracePt t="2781" x="2071688" y="1822450"/>
          <p14:tracePt t="2797" x="2089150" y="1822450"/>
          <p14:tracePt t="2814" x="2108200" y="1822450"/>
          <p14:tracePt t="2830" x="2152650" y="1822450"/>
          <p14:tracePt t="2847" x="2160588" y="1822450"/>
          <p14:tracePt t="2864" x="2179638" y="1822450"/>
          <p14:tracePt t="2881" x="2205038" y="1822450"/>
          <p14:tracePt t="2904" x="2214563" y="1822450"/>
          <p14:tracePt t="2932" x="2241550" y="1822450"/>
          <p14:tracePt t="2955" x="2251075" y="1822450"/>
          <p14:tracePt t="2967" x="2268538" y="1822450"/>
          <p14:tracePt t="2980" x="2286000" y="1822450"/>
          <p14:tracePt t="2998" x="2295525" y="1822450"/>
          <p14:tracePt t="3013" x="2312988" y="1822450"/>
          <p14:tracePt t="3031" x="2322513" y="1822450"/>
          <p14:tracePt t="3047" x="2330450" y="1822450"/>
          <p14:tracePt t="3064" x="2339975" y="1822450"/>
          <p14:tracePt t="3359" x="2347913" y="1822450"/>
          <p14:tracePt t="3372" x="2366963" y="1822450"/>
          <p14:tracePt t="3384" x="2393950" y="1822450"/>
          <p14:tracePt t="3398" x="2473325" y="1822450"/>
          <p14:tracePt t="3415" x="2554288" y="1822450"/>
          <p14:tracePt t="3432" x="2652713" y="1822450"/>
          <p14:tracePt t="3449" x="2795588" y="1822450"/>
          <p14:tracePt t="3465" x="2847975" y="1822450"/>
          <p14:tracePt t="3483" x="2901950" y="1822450"/>
          <p14:tracePt t="3499" x="3000375" y="1830388"/>
          <p14:tracePt t="3516" x="3044825" y="1839913"/>
          <p14:tracePt t="3533" x="3071813" y="1847850"/>
          <p14:tracePt t="3550" x="3098800" y="1847850"/>
          <p14:tracePt t="3575" x="3108325" y="1847850"/>
          <p14:tracePt t="3612" x="3116263" y="1847850"/>
          <p14:tracePt t="3625" x="3125788" y="1847850"/>
          <p14:tracePt t="3663" x="3133725" y="1847850"/>
          <p14:tracePt t="4195" x="3143250" y="1847850"/>
          <p14:tracePt t="4474" x="3152775" y="1847850"/>
          <p14:tracePt t="10412" x="3187700" y="1847850"/>
          <p14:tracePt t="10424" x="3303588" y="1830388"/>
          <p14:tracePt t="10437" x="3608388" y="1822450"/>
          <p14:tracePt t="10450" x="4197350" y="1795463"/>
          <p14:tracePt t="10463" x="4768850" y="1776413"/>
          <p14:tracePt t="10475" x="5170488" y="1776413"/>
          <p14:tracePt t="10488" x="5446713" y="1785938"/>
          <p14:tracePt t="10502" x="5661025" y="1830388"/>
          <p14:tracePt t="10519" x="5857875" y="1884363"/>
          <p14:tracePt t="10536" x="5983288" y="1911350"/>
          <p14:tracePt t="10553" x="6180138" y="2000250"/>
          <p14:tracePt t="10570" x="6251575" y="2036763"/>
          <p14:tracePt t="10586" x="6330950" y="2071688"/>
          <p14:tracePt t="10603" x="6446838" y="2143125"/>
          <p14:tracePt t="10620" x="6491288" y="2179638"/>
          <p14:tracePt t="10636" x="6527800" y="2214563"/>
          <p14:tracePt t="10653" x="6554788" y="2241550"/>
          <p14:tracePt t="10670" x="6554788" y="2251075"/>
          <p14:tracePt t="10687" x="6562725" y="2259013"/>
          <p14:tracePt t="10703" x="6562725" y="2276475"/>
          <p14:tracePt t="10720" x="6562725" y="2286000"/>
          <p14:tracePt t="10741" x="6562725" y="2303463"/>
          <p14:tracePt t="10753" x="6545263" y="2312988"/>
          <p14:tracePt t="10770" x="6510338" y="2339975"/>
          <p14:tracePt t="10787" x="6438900" y="2374900"/>
          <p14:tracePt t="10804" x="6251575" y="2455863"/>
          <p14:tracePt t="10820" x="6197600" y="2482850"/>
          <p14:tracePt t="10838" x="6170613" y="2490788"/>
          <p14:tracePt t="10855" x="6153150" y="2490788"/>
          <p14:tracePt t="10871" x="6143625" y="2490788"/>
          <p14:tracePt t="10888" x="6126163" y="2490788"/>
          <p14:tracePt t="10906" x="6089650" y="2490788"/>
          <p14:tracePt t="10921" x="6062663" y="2490788"/>
          <p14:tracePt t="10938" x="6037263" y="2490788"/>
          <p14:tracePt t="10955" x="6018213" y="2490788"/>
          <p14:tracePt t="10972" x="6000750" y="2473325"/>
          <p14:tracePt t="10994" x="6000750" y="2465388"/>
          <p14:tracePt t="11032" x="6000750" y="2455863"/>
          <p14:tracePt t="11045" x="6010275" y="2446338"/>
          <p14:tracePt t="11057" x="6045200" y="2446338"/>
          <p14:tracePt t="11070" x="6108700" y="2438400"/>
          <p14:tracePt t="11083" x="6205538" y="2428875"/>
          <p14:tracePt t="11095" x="6296025" y="2428875"/>
          <p14:tracePt t="11108" x="6375400" y="2428875"/>
          <p14:tracePt t="11122" x="6438900" y="2428875"/>
          <p14:tracePt t="11139" x="6491288" y="2428875"/>
          <p14:tracePt t="11156" x="6518275" y="2428875"/>
          <p14:tracePt t="11173" x="6581775" y="2428875"/>
          <p14:tracePt t="11189" x="6599238" y="2428875"/>
          <p14:tracePt t="11206" x="6626225" y="2428875"/>
          <p14:tracePt t="11223" x="6653213" y="2428875"/>
          <p14:tracePt t="11240" x="6661150" y="2428875"/>
          <p14:tracePt t="11259" x="6670675" y="2428875"/>
          <p14:tracePt t="12754" x="6661150" y="2428875"/>
          <p14:tracePt t="12766" x="6653213" y="2428875"/>
          <p14:tracePt t="12829" x="6643688" y="2428875"/>
          <p14:tracePt t="12854" x="6634163" y="2428875"/>
          <p14:tracePt t="12867" x="6626225" y="2428875"/>
          <p14:tracePt t="12879" x="6616700" y="2428875"/>
          <p14:tracePt t="12893" x="6599238" y="2428875"/>
          <p14:tracePt t="12905" x="6562725" y="2428875"/>
          <p14:tracePt t="12918" x="6500813" y="2428875"/>
          <p14:tracePt t="12932" x="6429375" y="2428875"/>
          <p14:tracePt t="12948" x="6330950" y="2428875"/>
          <p14:tracePt t="12965" x="6205538" y="2428875"/>
          <p14:tracePt t="12982" x="6000750" y="2428875"/>
          <p14:tracePt t="12999" x="5902325" y="2428875"/>
          <p14:tracePt t="13016" x="5795963" y="2428875"/>
          <p14:tracePt t="13032" x="5572125" y="2428875"/>
          <p14:tracePt t="13049" x="5473700" y="2428875"/>
          <p14:tracePt t="13066" x="5384800" y="2428875"/>
          <p14:tracePt t="13082" x="5251450" y="2428875"/>
          <p14:tracePt t="13099" x="5187950" y="2428875"/>
          <p14:tracePt t="13116" x="5126038" y="2428875"/>
          <p14:tracePt t="13133" x="4956175" y="2428875"/>
          <p14:tracePt t="13150" x="4875213" y="2428875"/>
          <p14:tracePt t="13166" x="4786313" y="2428875"/>
          <p14:tracePt t="13184" x="4652963" y="2428875"/>
          <p14:tracePt t="13200" x="4616450" y="2428875"/>
          <p14:tracePt t="13217" x="4562475" y="2428875"/>
          <p14:tracePt t="13235" x="4473575" y="2428875"/>
          <p14:tracePt t="13250" x="4429125" y="2428875"/>
          <p14:tracePt t="13267" x="4367213" y="2438400"/>
          <p14:tracePt t="13284" x="4303713" y="2446338"/>
          <p14:tracePt t="13300" x="4205288" y="2473325"/>
          <p14:tracePt t="13317" x="4170363" y="2473325"/>
          <p14:tracePt t="13334" x="4143375" y="2482850"/>
          <p14:tracePt t="13351" x="4071938" y="2500313"/>
          <p14:tracePt t="13367" x="4017963" y="2517775"/>
          <p14:tracePt t="13384" x="3956050" y="2544763"/>
          <p14:tracePt t="13401" x="3857625" y="2589213"/>
          <p14:tracePt t="13418" x="3830638" y="2598738"/>
          <p14:tracePt t="13435" x="3813175" y="2608263"/>
          <p14:tracePt t="13451" x="3786188" y="2625725"/>
          <p14:tracePt t="13468" x="3776663" y="2625725"/>
          <p14:tracePt t="13487" x="3768725" y="2633663"/>
          <p14:tracePt t="13501" x="3759200" y="2633663"/>
          <p14:tracePt t="13551" x="3759200" y="2643188"/>
          <p14:tracePt t="13715" x="3759200" y="2652713"/>
          <p14:tracePt t="13728" x="3768725" y="2652713"/>
          <p14:tracePt t="13753" x="3776663" y="2652713"/>
          <p14:tracePt t="13766" x="3803650" y="2660650"/>
          <p14:tracePt t="13779" x="3822700" y="2660650"/>
          <p14:tracePt t="13791" x="3840163" y="2670175"/>
          <p14:tracePt t="13804" x="3867150" y="2670175"/>
          <p14:tracePt t="13820" x="3884613" y="2670175"/>
          <p14:tracePt t="13837" x="3911600" y="2670175"/>
          <p14:tracePt t="13853" x="3929063" y="2679700"/>
          <p14:tracePt t="13854" x="3938588" y="2679700"/>
          <p14:tracePt t="13870" x="3956050" y="2679700"/>
          <p14:tracePt t="13886" x="3983038" y="2679700"/>
          <p14:tracePt t="13903" x="4010025" y="2679700"/>
          <p14:tracePt t="13920" x="4044950" y="2687638"/>
          <p14:tracePt t="13937" x="4062413" y="2687638"/>
          <p14:tracePt t="13954" x="4081463" y="2687638"/>
          <p14:tracePt t="13971" x="4108450" y="2697163"/>
          <p14:tracePt t="13987" x="4116388" y="2697163"/>
          <p14:tracePt t="14004" x="4125913" y="2697163"/>
          <p14:tracePt t="14020" x="4152900" y="2697163"/>
          <p14:tracePt t="14038" x="4160838" y="2697163"/>
          <p14:tracePt t="14054" x="4170363" y="2697163"/>
          <p14:tracePt t="14071" x="4197350" y="2697163"/>
          <p14:tracePt t="14088" x="4205288" y="2697163"/>
          <p14:tracePt t="14105" x="4224338" y="2697163"/>
          <p14:tracePt t="14121" x="4232275" y="2697163"/>
          <p14:tracePt t="14138" x="4241800" y="2697163"/>
          <p14:tracePt t="14155" x="4251325" y="2697163"/>
          <p14:tracePt t="14172" x="4259263" y="2705100"/>
          <p14:tracePt t="14188" x="4276725" y="2705100"/>
          <p14:tracePt t="14209" x="4295775" y="2714625"/>
          <p14:tracePt t="14222" x="4303713" y="2714625"/>
          <p14:tracePt t="14247" x="4313238" y="2714625"/>
          <p14:tracePt t="14259" x="4322763" y="2714625"/>
          <p14:tracePt t="14272" x="4340225" y="2714625"/>
          <p14:tracePt t="14297" x="4348163" y="2714625"/>
          <p14:tracePt t="14310" x="4367213" y="2714625"/>
          <p14:tracePt t="14322" x="4384675" y="2714625"/>
          <p14:tracePt t="14339" x="4411663" y="2714625"/>
          <p14:tracePt t="14356" x="4438650" y="2714625"/>
          <p14:tracePt t="14373" x="4537075" y="2732088"/>
          <p14:tracePt t="14389" x="4598988" y="2732088"/>
          <p14:tracePt t="14406" x="4660900" y="2732088"/>
          <p14:tracePt t="14424" x="4795838" y="2732088"/>
          <p14:tracePt t="14439" x="4848225" y="2741613"/>
          <p14:tracePt t="14456" x="4911725" y="2751138"/>
          <p14:tracePt t="14474" x="4956175" y="2751138"/>
          <p14:tracePt t="14475" x="4991100" y="2759075"/>
          <p14:tracePt t="14490" x="5018088" y="2768600"/>
          <p14:tracePt t="14507" x="5045075" y="2768600"/>
          <p14:tracePt t="14523" x="5072063" y="2768600"/>
          <p14:tracePt t="14540" x="5099050" y="2768600"/>
          <p14:tracePt t="14557" x="5108575" y="2768600"/>
          <p14:tracePt t="14574" x="5116513" y="2768600"/>
          <p14:tracePt t="14590" x="5116513" y="2776538"/>
          <p14:tracePt t="14614" x="5126038" y="2776538"/>
          <p14:tracePt t="17082" x="5116513" y="2776538"/>
          <p14:tracePt t="17120" x="5108575" y="2776538"/>
          <p14:tracePt t="17133" x="5099050" y="2776538"/>
          <p14:tracePt t="17146" x="5089525" y="2776538"/>
          <p14:tracePt t="17158" x="5072063" y="2776538"/>
          <p14:tracePt t="17171" x="5054600" y="2776538"/>
          <p14:tracePt t="17187" x="5037138" y="2776538"/>
          <p14:tracePt t="17204" x="5010150" y="2776538"/>
          <p14:tracePt t="17222" x="4965700" y="2776538"/>
          <p14:tracePt t="17238" x="4946650" y="2776538"/>
          <p14:tracePt t="17254" x="4919663" y="2776538"/>
          <p14:tracePt t="17271" x="4902200" y="2776538"/>
          <p14:tracePt t="17288" x="4884738" y="2776538"/>
          <p14:tracePt t="17305" x="4875213" y="2776538"/>
          <p14:tracePt t="17321" x="4867275" y="2776538"/>
          <p14:tracePt t="17338" x="4848225" y="2776538"/>
          <p14:tracePt t="17355" x="4840288" y="2776538"/>
          <p14:tracePt t="17371" x="4830763" y="2776538"/>
          <p14:tracePt t="17388" x="4813300" y="2776538"/>
          <p14:tracePt t="17405" x="4786313" y="2786063"/>
          <p14:tracePt t="17422" x="4776788" y="2786063"/>
          <p14:tracePt t="17438" x="4751388" y="2795588"/>
          <p14:tracePt t="17455" x="4741863" y="2795588"/>
          <p14:tracePt t="17472" x="4732338" y="2795588"/>
          <p14:tracePt t="17489" x="4724400" y="2795588"/>
          <p14:tracePt t="18361" x="4705350" y="2795588"/>
          <p14:tracePt t="18374" x="4687888" y="2776538"/>
          <p14:tracePt t="18386" x="4456113" y="2633663"/>
          <p14:tracePt t="18398" x="3652838" y="2152650"/>
          <p14:tracePt t="18411" x="2482850" y="1571625"/>
          <p14:tracePt t="18427" x="1214438" y="1089025"/>
          <p14:tracePt t="18444" x="152400" y="75088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20</a:t>
            </a:fld>
            <a:endParaRPr lang="ar-SA"/>
          </a:p>
        </p:txBody>
      </p:sp>
      <p:sp>
        <p:nvSpPr>
          <p:cNvPr id="4" name="TextBox 1"/>
          <p:cNvSpPr txBox="1"/>
          <p:nvPr/>
        </p:nvSpPr>
        <p:spPr>
          <a:xfrm>
            <a:off x="571472" y="357166"/>
            <a:ext cx="407196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Measurements</a:t>
            </a:r>
            <a:endParaRPr lang="ar-IQ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44330" y="1023043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Measurements: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is the numerical quantitation of the attributes of an object or event, which can be used to compare with other objects or events.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4585362" cy="398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B199-2D15-45D8-BAEB-B9CB08BEA0CA}" type="datetime1">
              <a:rPr lang="en-US" smtClean="0"/>
              <a:t>1/6/2022</a:t>
            </a:fld>
            <a:endParaRPr lang="ar-SA"/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55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791"/>
    </mc:Choice>
    <mc:Fallback xmlns="">
      <p:transition advTm="6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64589" x="4875213" y="3884613"/>
          <p14:tracePt t="64636" x="4919663" y="3867150"/>
          <p14:tracePt t="64654" x="4919663" y="3822700"/>
          <p14:tracePt t="64670" x="4894263" y="3768725"/>
          <p14:tracePt t="64688" x="4608513" y="3536950"/>
          <p14:tracePt t="64705" x="2938463" y="2428875"/>
          <p14:tracePt t="64721" x="2143125" y="1866900"/>
          <p14:tracePt t="64738" x="1589088" y="1393825"/>
          <p14:tracePt t="64755" x="633413" y="544513"/>
          <p14:tracePt t="64772" x="223838" y="2143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21</a:t>
            </a:fld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329052" y="332656"/>
            <a:ext cx="8321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Practice medical measurements can be divided into: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quantitative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qualitative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measurements.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19035" y="1215657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Quantitative measurement includes:</a:t>
            </a:r>
          </a:p>
          <a:p>
            <a:pPr algn="l" rtl="0"/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88" y="1504008"/>
            <a:ext cx="2248064" cy="234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6" y="1791590"/>
            <a:ext cx="2562225" cy="17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7"/>
          <a:stretch/>
        </p:blipFill>
        <p:spPr bwMode="auto">
          <a:xfrm>
            <a:off x="319035" y="3849307"/>
            <a:ext cx="3574004" cy="257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646" y="1819407"/>
            <a:ext cx="26574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01" y="4221088"/>
            <a:ext cx="2619374" cy="148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92D4-254B-44E9-AD88-A4645F01C9DA}" type="datetime1">
              <a:rPr lang="en-US" smtClean="0"/>
              <a:t>1/6/2022</a:t>
            </a:fld>
            <a:endParaRPr lang="ar-SA"/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725"/>
    </mc:Choice>
    <mc:Fallback xmlns="">
      <p:transition advTm="69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0" x="4375150" y="3795713"/>
          <p14:tracePt t="514" x="4375150" y="3768725"/>
          <p14:tracePt t="527" x="4375150" y="3687763"/>
          <p14:tracePt t="539" x="4295775" y="3509963"/>
          <p14:tracePt t="552" x="4098925" y="3098800"/>
          <p14:tracePt t="565" x="3822700" y="2652713"/>
          <p14:tracePt t="577" x="3571875" y="2286000"/>
          <p14:tracePt t="592" x="3394075" y="2054225"/>
          <p14:tracePt t="609" x="3232150" y="1866900"/>
          <p14:tracePt t="625" x="3098800" y="1741488"/>
          <p14:tracePt t="641" x="2759075" y="1544638"/>
          <p14:tracePt t="657" x="2598738" y="1490663"/>
          <p14:tracePt t="676" x="2490788" y="1446213"/>
          <p14:tracePt t="692" x="2312988" y="1384300"/>
          <p14:tracePt t="709" x="2259013" y="1357313"/>
          <p14:tracePt t="726" x="2214563" y="1347788"/>
          <p14:tracePt t="743" x="2179638" y="1312863"/>
          <p14:tracePt t="759" x="2160588" y="1285875"/>
          <p14:tracePt t="774" x="2152650" y="1268413"/>
          <p14:tracePt t="792" x="2143125" y="1250950"/>
          <p14:tracePt t="809" x="2125663" y="1223963"/>
          <p14:tracePt t="825" x="2125663" y="1214438"/>
          <p14:tracePt t="842" x="2125663" y="1204913"/>
          <p14:tracePt t="859" x="2125663" y="1196975"/>
          <p14:tracePt t="876" x="2125663" y="1187450"/>
          <p14:tracePt t="920" x="2143125" y="1187450"/>
          <p14:tracePt t="933" x="2160588" y="1187450"/>
          <p14:tracePt t="945" x="2187575" y="1187450"/>
          <p14:tracePt t="960" x="2214563" y="1187450"/>
          <p14:tracePt t="976" x="2232025" y="1187450"/>
          <p14:tracePt t="996" x="2241550" y="1187450"/>
          <p14:tracePt t="1010" x="2251075" y="1187450"/>
          <p14:tracePt t="1034" x="2259013" y="1187450"/>
          <p14:tracePt t="1047" x="2276475" y="1187450"/>
          <p14:tracePt t="1060" x="2286000" y="1187450"/>
          <p14:tracePt t="1077" x="2295525" y="1187450"/>
          <p14:tracePt t="1094" x="2322513" y="1187450"/>
          <p14:tracePt t="1111" x="2339975" y="1187450"/>
          <p14:tracePt t="1127" x="2347913" y="1187450"/>
          <p14:tracePt t="1161" x="2357438" y="1187450"/>
          <p14:tracePt t="1593" x="2374900" y="1179513"/>
          <p14:tracePt t="1605" x="2384425" y="1169988"/>
          <p14:tracePt t="1618" x="2411413" y="1160463"/>
          <p14:tracePt t="1631" x="2455863" y="1143000"/>
          <p14:tracePt t="1646" x="2517775" y="1098550"/>
          <p14:tracePt t="1662" x="2589213" y="1071563"/>
          <p14:tracePt t="1679" x="2643188" y="1044575"/>
          <p14:tracePt t="1695" x="2724150" y="1009650"/>
          <p14:tracePt t="1712" x="2759075" y="990600"/>
          <p14:tracePt t="1729" x="2786063" y="982663"/>
          <p14:tracePt t="1746" x="2857500" y="965200"/>
          <p14:tracePt t="1762" x="2884488" y="955675"/>
          <p14:tracePt t="1779" x="2911475" y="946150"/>
          <p14:tracePt t="1796" x="2946400" y="928688"/>
          <p14:tracePt t="1813" x="2955925" y="928688"/>
          <p14:tracePt t="1829" x="2965450" y="928688"/>
          <p14:tracePt t="1860" x="2973388" y="928688"/>
          <p14:tracePt t="1948" x="2973388" y="919163"/>
          <p14:tracePt t="2075" x="2973388" y="911225"/>
          <p14:tracePt t="2291" x="2982913" y="911225"/>
          <p14:tracePt t="2304" x="2990850" y="901700"/>
          <p14:tracePt t="2329" x="3000375" y="893763"/>
          <p14:tracePt t="2354" x="3017838" y="893763"/>
          <p14:tracePt t="2367" x="3036888" y="893763"/>
          <p14:tracePt t="2379" x="3054350" y="884238"/>
          <p14:tracePt t="2392" x="3071813" y="874713"/>
          <p14:tracePt t="2405" x="3098800" y="874713"/>
          <p14:tracePt t="2417" x="3125788" y="874713"/>
          <p14:tracePt t="2433" x="3152775" y="874713"/>
          <p14:tracePt t="2449" x="3179763" y="866775"/>
          <p14:tracePt t="2466" x="3205163" y="866775"/>
          <p14:tracePt t="2483" x="3268663" y="857250"/>
          <p14:tracePt t="2499" x="3322638" y="857250"/>
          <p14:tracePt t="2516" x="3348038" y="857250"/>
          <p14:tracePt t="2533" x="3411538" y="857250"/>
          <p14:tracePt t="2550" x="3446463" y="857250"/>
          <p14:tracePt t="2566" x="3482975" y="857250"/>
          <p14:tracePt t="2583" x="3562350" y="857250"/>
          <p14:tracePt t="2599" x="3598863" y="857250"/>
          <p14:tracePt t="2616" x="3625850" y="857250"/>
          <p14:tracePt t="2633" x="3697288" y="857250"/>
          <p14:tracePt t="2650" x="3724275" y="857250"/>
          <p14:tracePt t="2667" x="3751263" y="857250"/>
          <p14:tracePt t="2684" x="3813175" y="857250"/>
          <p14:tracePt t="2701" x="3840163" y="857250"/>
          <p14:tracePt t="2717" x="3848100" y="857250"/>
          <p14:tracePt t="2734" x="3867150" y="857250"/>
          <p14:tracePt t="2751" x="3884613" y="857250"/>
          <p14:tracePt t="2768" x="3894138" y="857250"/>
          <p14:tracePt t="2811" x="3902075" y="857250"/>
          <p14:tracePt t="2837" x="3911600" y="857250"/>
          <p14:tracePt t="2862" x="3919538" y="857250"/>
          <p14:tracePt t="2887" x="3938588" y="857250"/>
          <p14:tracePt t="2900" x="3946525" y="857250"/>
          <p14:tracePt t="2913" x="3956050" y="857250"/>
          <p14:tracePt t="2925" x="3983038" y="857250"/>
          <p14:tracePt t="2938" x="4000500" y="857250"/>
          <p14:tracePt t="2952" x="4037013" y="857250"/>
          <p14:tracePt t="2969" x="4081463" y="857250"/>
          <p14:tracePt t="2985" x="4125913" y="857250"/>
          <p14:tracePt t="3003" x="4224338" y="857250"/>
          <p14:tracePt t="3019" x="4268788" y="857250"/>
          <p14:tracePt t="3036" x="4313238" y="857250"/>
          <p14:tracePt t="3052" x="4394200" y="857250"/>
          <p14:tracePt t="3069" x="4419600" y="857250"/>
          <p14:tracePt t="3086" x="4446588" y="857250"/>
          <p14:tracePt t="3103" x="4473575" y="857250"/>
          <p14:tracePt t="3119" x="4500563" y="857250"/>
          <p14:tracePt t="3136" x="4518025" y="857250"/>
          <p14:tracePt t="3153" x="4545013" y="857250"/>
          <p14:tracePt t="3170" x="4581525" y="857250"/>
          <p14:tracePt t="3186" x="4598988" y="857250"/>
          <p14:tracePt t="3203" x="4616450" y="857250"/>
          <p14:tracePt t="3220" x="4660900" y="857250"/>
          <p14:tracePt t="3237" x="4679950" y="857250"/>
          <p14:tracePt t="3254" x="4697413" y="857250"/>
          <p14:tracePt t="3270" x="4741863" y="857250"/>
          <p14:tracePt t="3287" x="4751388" y="857250"/>
          <p14:tracePt t="3304" x="4759325" y="857250"/>
          <p14:tracePt t="3320" x="4776788" y="857250"/>
          <p14:tracePt t="3337" x="4786313" y="857250"/>
          <p14:tracePt t="3353" x="4795838" y="857250"/>
          <p14:tracePt t="3370" x="4813300" y="857250"/>
          <p14:tracePt t="3394" x="4822825" y="857250"/>
          <p14:tracePt t="3458" x="4830763" y="857250"/>
          <p14:tracePt t="3814" x="4840288" y="857250"/>
          <p14:tracePt t="3826" x="4848225" y="857250"/>
          <p14:tracePt t="3839" x="4867275" y="857250"/>
          <p14:tracePt t="3852" x="4902200" y="857250"/>
          <p14:tracePt t="3864" x="4965700" y="857250"/>
          <p14:tracePt t="3877" x="5054600" y="857250"/>
          <p14:tracePt t="3890" x="5126038" y="857250"/>
          <p14:tracePt t="3907" x="5197475" y="857250"/>
          <p14:tracePt t="3923" x="5259388" y="857250"/>
          <p14:tracePt t="3940" x="5384800" y="857250"/>
          <p14:tracePt t="3957" x="5446713" y="857250"/>
          <p14:tracePt t="3973" x="5491163" y="857250"/>
          <p14:tracePt t="3990" x="5545138" y="857250"/>
          <p14:tracePt t="4007" x="5599113" y="857250"/>
          <p14:tracePt t="4023" x="5616575" y="857250"/>
          <p14:tracePt t="4040" x="5626100" y="857250"/>
          <p14:tracePt t="4057" x="5634038" y="857250"/>
          <p14:tracePt t="4144" x="5616575" y="857250"/>
          <p14:tracePt t="4156" x="5518150" y="857250"/>
          <p14:tracePt t="4169" x="5241925" y="857250"/>
          <p14:tracePt t="4182" x="4751388" y="857250"/>
          <p14:tracePt t="4194" x="4205288" y="857250"/>
          <p14:tracePt t="4208" x="3786188" y="857250"/>
          <p14:tracePt t="4225" x="3438525" y="857250"/>
          <p14:tracePt t="4242" x="3062288" y="866775"/>
          <p14:tracePt t="4258" x="2438400" y="973138"/>
          <p14:tracePt t="4275" x="2224088" y="1000125"/>
          <p14:tracePt t="4292" x="2054225" y="1036638"/>
          <p14:tracePt t="4309" x="1874838" y="1071563"/>
          <p14:tracePt t="4326" x="1812925" y="1081088"/>
          <p14:tracePt t="4343" x="1768475" y="1081088"/>
          <p14:tracePt t="4359" x="1724025" y="1089025"/>
          <p14:tracePt t="4385" x="1714500" y="1089025"/>
          <p14:tracePt t="4410" x="1704975" y="1089025"/>
          <p14:tracePt t="4766" x="1697038" y="1089025"/>
          <p14:tracePt t="4791" x="1687513" y="1089025"/>
          <p14:tracePt t="4804" x="1679575" y="1098550"/>
          <p14:tracePt t="4816" x="1670050" y="1108075"/>
          <p14:tracePt t="4829" x="1652588" y="1116013"/>
          <p14:tracePt t="4845" x="1643063" y="1125538"/>
          <p14:tracePt t="4862" x="1625600" y="1125538"/>
          <p14:tracePt t="4879" x="1625600" y="1143000"/>
          <p14:tracePt t="4895" x="1608138" y="1143000"/>
          <p14:tracePt t="4912" x="1598613" y="1152525"/>
          <p14:tracePt t="5045" x="1598613" y="1160463"/>
          <p14:tracePt t="5743" x="1608138" y="1160463"/>
          <p14:tracePt t="5756" x="1616075" y="1160463"/>
          <p14:tracePt t="5768" x="1633538" y="1160463"/>
          <p14:tracePt t="5781" x="1652588" y="1160463"/>
          <p14:tracePt t="5793" x="1687513" y="1160463"/>
          <p14:tracePt t="5806" x="1731963" y="1160463"/>
          <p14:tracePt t="5819" x="1768475" y="1160463"/>
          <p14:tracePt t="5834" x="1803400" y="1160463"/>
          <p14:tracePt t="5850" x="1857375" y="1160463"/>
          <p14:tracePt t="5867" x="1884363" y="1160463"/>
          <p14:tracePt t="5884" x="1928813" y="1169988"/>
          <p14:tracePt t="5901" x="1938338" y="1169988"/>
          <p14:tracePt t="5917" x="1965325" y="1169988"/>
          <p14:tracePt t="5934" x="1990725" y="1169988"/>
          <p14:tracePt t="5951" x="2017713" y="1169988"/>
          <p14:tracePt t="5968" x="2044700" y="1169988"/>
          <p14:tracePt t="5984" x="2098675" y="1169988"/>
          <p14:tracePt t="6001" x="2133600" y="1169988"/>
          <p14:tracePt t="6018" x="2170113" y="1169988"/>
          <p14:tracePt t="6035" x="2214563" y="1169988"/>
          <p14:tracePt t="6051" x="2241550" y="1169988"/>
          <p14:tracePt t="6068" x="2268538" y="1169988"/>
          <p14:tracePt t="6085" x="2303463" y="1169988"/>
          <p14:tracePt t="6102" x="2428875" y="1169988"/>
          <p14:tracePt t="6118" x="2500313" y="1169988"/>
          <p14:tracePt t="6135" x="2554288" y="1169988"/>
          <p14:tracePt t="6152" x="2652713" y="1169988"/>
          <p14:tracePt t="6168" x="2679700" y="1169988"/>
          <p14:tracePt t="6185" x="2697163" y="1169988"/>
          <p14:tracePt t="6202" x="2741613" y="1169988"/>
          <p14:tracePt t="6219" x="2759075" y="1169988"/>
          <p14:tracePt t="6235" x="2786063" y="1169988"/>
          <p14:tracePt t="6252" x="2857500" y="1169988"/>
          <p14:tracePt t="6269" x="2884488" y="1169988"/>
          <p14:tracePt t="6286" x="2919413" y="1169988"/>
          <p14:tracePt t="6302" x="2982913" y="1169988"/>
          <p14:tracePt t="6319" x="3009900" y="1169988"/>
          <p14:tracePt t="6336" x="3036888" y="1169988"/>
          <p14:tracePt t="6353" x="3133725" y="1169988"/>
          <p14:tracePt t="6369" x="3197225" y="1169988"/>
          <p14:tracePt t="6386" x="3259138" y="1169988"/>
          <p14:tracePt t="6403" x="3384550" y="1169988"/>
          <p14:tracePt t="6420" x="3419475" y="1169988"/>
          <p14:tracePt t="6437" x="3446463" y="1169988"/>
          <p14:tracePt t="6454" x="3465513" y="1169988"/>
          <p14:tracePt t="6470" x="3482975" y="1169988"/>
          <p14:tracePt t="6492" x="3500438" y="1169988"/>
          <p14:tracePt t="6530" x="3509963" y="1169988"/>
          <p14:tracePt t="6874" x="3517900" y="1169988"/>
          <p14:tracePt t="6886" x="3536950" y="1169988"/>
          <p14:tracePt t="6898" x="3554413" y="1169988"/>
          <p14:tracePt t="6911" x="3589338" y="1169988"/>
          <p14:tracePt t="6923" x="3633788" y="1169988"/>
          <p14:tracePt t="6939" x="3679825" y="1169988"/>
          <p14:tracePt t="6956" x="3741738" y="1169988"/>
          <p14:tracePt t="6973" x="3803650" y="1169988"/>
          <p14:tracePt t="6990" x="3894138" y="1179513"/>
          <p14:tracePt t="7006" x="3919538" y="1187450"/>
          <p14:tracePt t="7023" x="3946525" y="1187450"/>
          <p14:tracePt t="7040" x="4010025" y="1187450"/>
          <p14:tracePt t="7057" x="4044950" y="1187450"/>
          <p14:tracePt t="7073" x="4062413" y="1196975"/>
          <p14:tracePt t="7090" x="4125913" y="1204913"/>
          <p14:tracePt t="7107" x="4160838" y="1204913"/>
          <p14:tracePt t="7124" x="4197350" y="1204913"/>
          <p14:tracePt t="7140" x="4251325" y="1204913"/>
          <p14:tracePt t="7157" x="4259263" y="1204913"/>
          <p14:tracePt t="7174" x="4268788" y="1204913"/>
          <p14:tracePt t="7191" x="4286250" y="1204913"/>
          <p14:tracePt t="7215" x="4295775" y="1204913"/>
          <p14:tracePt t="7228" x="4313238" y="1204913"/>
          <p14:tracePt t="7241" x="4340225" y="1204913"/>
          <p14:tracePt t="7258" x="4357688" y="1204913"/>
          <p14:tracePt t="7274" x="4375150" y="1204913"/>
          <p14:tracePt t="7291" x="4402138" y="1204913"/>
          <p14:tracePt t="7316" x="4411663" y="1204913"/>
          <p14:tracePt t="7355" x="4419600" y="1204913"/>
          <p14:tracePt t="8586" x="4411663" y="1204913"/>
          <p14:tracePt t="8599" x="4394200" y="1204913"/>
          <p14:tracePt t="8611" x="4384675" y="1204913"/>
          <p14:tracePt t="8624" x="4357688" y="1204913"/>
          <p14:tracePt t="8637" x="4330700" y="1204913"/>
          <p14:tracePt t="8649" x="4276725" y="1204913"/>
          <p14:tracePt t="8665" x="4197350" y="1204913"/>
          <p14:tracePt t="8682" x="4116388" y="1204913"/>
          <p14:tracePt t="8699" x="4044950" y="1204913"/>
          <p14:tracePt t="8715" x="3875088" y="1204913"/>
          <p14:tracePt t="8732" x="3786188" y="1223963"/>
          <p14:tracePt t="8749" x="3687763" y="1231900"/>
          <p14:tracePt t="8766" x="3438525" y="1285875"/>
          <p14:tracePt t="8782" x="3313113" y="1312863"/>
          <p14:tracePt t="8799" x="3205163" y="1339850"/>
          <p14:tracePt t="8816" x="2982913" y="1374775"/>
          <p14:tracePt t="8833" x="2884488" y="1384300"/>
          <p14:tracePt t="8849" x="2786063" y="1393825"/>
          <p14:tracePt t="8866" x="2589213" y="1401763"/>
          <p14:tracePt t="8883" x="2490788" y="1419225"/>
          <p14:tracePt t="8900" x="2393950" y="1438275"/>
          <p14:tracePt t="8916" x="2197100" y="1455738"/>
          <p14:tracePt t="8933" x="2108200" y="1465263"/>
          <p14:tracePt t="8950" x="2062163" y="1465263"/>
          <p14:tracePt t="8966" x="1990725" y="1482725"/>
          <p14:tracePt t="8983" x="1973263" y="1482725"/>
          <p14:tracePt t="8999" x="1955800" y="1490663"/>
          <p14:tracePt t="9017" x="1874838" y="1500188"/>
          <p14:tracePt t="9034" x="1822450" y="1509713"/>
          <p14:tracePt t="9050" x="1751013" y="1527175"/>
          <p14:tracePt t="9067" x="1670050" y="1554163"/>
          <p14:tracePt t="9068" x="1608138" y="1581150"/>
          <p14:tracePt t="9084" x="1554163" y="1598613"/>
          <p14:tracePt t="9101" x="1527175" y="1598613"/>
          <p14:tracePt t="9117" x="1500188" y="1616075"/>
          <p14:tracePt t="9134" x="1446213" y="1633538"/>
          <p14:tracePt t="9151" x="1438275" y="1633538"/>
          <p14:tracePt t="9168" x="1419225" y="1643063"/>
          <p14:tracePt t="9184" x="1393825" y="1660525"/>
          <p14:tracePt t="9201" x="1374775" y="1670050"/>
          <p14:tracePt t="9218" x="1366838" y="1679575"/>
          <p14:tracePt t="9235" x="1357313" y="1687513"/>
          <p14:tracePt t="9251" x="1347788" y="1697038"/>
          <p14:tracePt t="9474" x="1366838" y="1697038"/>
          <p14:tracePt t="9487" x="1411288" y="1697038"/>
          <p14:tracePt t="9500" x="1509713" y="1697038"/>
          <p14:tracePt t="9513" x="1633538" y="1697038"/>
          <p14:tracePt t="9525" x="1751013" y="1697038"/>
          <p14:tracePt t="9538" x="1847850" y="1687513"/>
          <p14:tracePt t="9553" x="1911350" y="1687513"/>
          <p14:tracePt t="9570" x="1946275" y="1687513"/>
          <p14:tracePt t="9586" x="1973263" y="1687513"/>
          <p14:tracePt t="9603" x="2017713" y="1679575"/>
          <p14:tracePt t="9620" x="2027238" y="1679575"/>
          <p14:tracePt t="9637" x="2044700" y="1679575"/>
          <p14:tracePt t="9654" x="2089150" y="1679575"/>
          <p14:tracePt t="9670" x="2116138" y="1670050"/>
          <p14:tracePt t="9687" x="2133600" y="1670050"/>
          <p14:tracePt t="9704" x="2170113" y="1670050"/>
          <p14:tracePt t="9721" x="2179638" y="1670050"/>
          <p14:tracePt t="9737" x="2187575" y="1670050"/>
          <p14:tracePt t="9754" x="2205038" y="1670050"/>
          <p14:tracePt t="9771" x="2214563" y="1660525"/>
          <p14:tracePt t="9788" x="2232025" y="1660525"/>
          <p14:tracePt t="9804" x="2276475" y="1643063"/>
          <p14:tracePt t="9821" x="2303463" y="1643063"/>
          <p14:tracePt t="9838" x="2330450" y="1643063"/>
          <p14:tracePt t="9855" x="2401888" y="1633538"/>
          <p14:tracePt t="9871" x="2428875" y="1633538"/>
          <p14:tracePt t="9888" x="2465388" y="1625600"/>
          <p14:tracePt t="9905" x="2490788" y="1625600"/>
          <p14:tracePt t="9906" x="2517775" y="1625600"/>
          <p14:tracePt t="9922" x="2554288" y="1625600"/>
          <p14:tracePt t="9938" x="2581275" y="1625600"/>
          <p14:tracePt t="9954" x="2633663" y="1616075"/>
          <p14:tracePt t="9971" x="2705100" y="1616075"/>
          <p14:tracePt t="9988" x="2741613" y="1616075"/>
          <p14:tracePt t="10004" x="2768600" y="1616075"/>
          <p14:tracePt t="10021" x="2813050" y="1616075"/>
          <p14:tracePt t="10038" x="2830513" y="1608138"/>
          <p14:tracePt t="10055" x="2847975" y="1608138"/>
          <p14:tracePt t="10072" x="2911475" y="1598613"/>
          <p14:tracePt t="10089" x="2955925" y="1598613"/>
          <p14:tracePt t="10106" x="2990850" y="1589088"/>
          <p14:tracePt t="10123" x="3071813" y="1581150"/>
          <p14:tracePt t="10139" x="3098800" y="1571625"/>
          <p14:tracePt t="10156" x="3133725" y="1562100"/>
          <p14:tracePt t="10173" x="3205163" y="1562100"/>
          <p14:tracePt t="10190" x="3232150" y="1554163"/>
          <p14:tracePt t="10206" x="3251200" y="1554163"/>
          <p14:tracePt t="10223" x="3276600" y="1554163"/>
          <p14:tracePt t="10274" x="3286125" y="1554163"/>
          <p14:tracePt t="10299" x="3295650" y="1554163"/>
          <p14:tracePt t="10324" x="3303588" y="1554163"/>
          <p14:tracePt t="10350" x="3313113" y="1554163"/>
          <p14:tracePt t="10362" x="3322638" y="1554163"/>
          <p14:tracePt t="10376" x="3330575" y="1554163"/>
          <p14:tracePt t="10401" x="3340100" y="1554163"/>
          <p14:tracePt t="10426" x="3348038" y="1554163"/>
          <p14:tracePt t="10439" x="3367088" y="1554163"/>
          <p14:tracePt t="10451" x="3375025" y="1554163"/>
          <p14:tracePt t="10464" x="3402013" y="1554163"/>
          <p14:tracePt t="10489" x="3419475" y="1554163"/>
          <p14:tracePt t="10502" x="3429000" y="1554163"/>
          <p14:tracePt t="10515" x="3446463" y="1554163"/>
          <p14:tracePt t="10527" x="3455988" y="1554163"/>
          <p14:tracePt t="10541" x="3473450" y="1554163"/>
          <p14:tracePt t="10558" x="3490913" y="1554163"/>
          <p14:tracePt t="10574" x="3517900" y="1554163"/>
          <p14:tracePt t="10591" x="3581400" y="1554163"/>
          <p14:tracePt t="10608" x="3598863" y="1554163"/>
          <p14:tracePt t="10625" x="3616325" y="1554163"/>
          <p14:tracePt t="10642" x="3643313" y="1554163"/>
          <p14:tracePt t="10659" x="3670300" y="1554163"/>
          <p14:tracePt t="10675" x="3679825" y="1554163"/>
          <p14:tracePt t="10693" x="3697288" y="1554163"/>
          <p14:tracePt t="10718" x="3705225" y="1554163"/>
          <p14:tracePt t="11036" x="3705225" y="1544638"/>
          <p14:tracePt t="11048" x="3714750" y="1544638"/>
          <p14:tracePt t="11061" x="3714750" y="1536700"/>
          <p14:tracePt t="11073" x="3714750" y="1527175"/>
          <p14:tracePt t="11098" x="3724275" y="1517650"/>
          <p14:tracePt t="11175" x="3714750" y="1536700"/>
          <p14:tracePt t="11188" x="3660775" y="1581150"/>
          <p14:tracePt t="11200" x="3571875" y="1652588"/>
          <p14:tracePt t="11213" x="3429000" y="1758950"/>
          <p14:tracePt t="11228" x="3205163" y="1884363"/>
          <p14:tracePt t="11245" x="2990850" y="2017713"/>
          <p14:tracePt t="11261" x="2786063" y="2152650"/>
          <p14:tracePt t="11279" x="2571750" y="2286000"/>
          <p14:tracePt t="11295" x="2500313" y="2357438"/>
          <p14:tracePt t="11312" x="2428875" y="2401888"/>
          <p14:tracePt t="11329" x="2295525" y="2500313"/>
          <p14:tracePt t="11346" x="2241550" y="2544763"/>
          <p14:tracePt t="11362" x="2197100" y="2581275"/>
          <p14:tracePt t="11379" x="2116138" y="2643188"/>
          <p14:tracePt t="11396" x="2089150" y="2660650"/>
          <p14:tracePt t="11413" x="2054225" y="2697163"/>
          <p14:tracePt t="11429" x="1973263" y="2741613"/>
          <p14:tracePt t="11446" x="1938338" y="2751138"/>
          <p14:tracePt t="11463" x="1919288" y="2759075"/>
          <p14:tracePt t="11480" x="1884363" y="2776538"/>
          <p14:tracePt t="11496" x="1857375" y="2776538"/>
          <p14:tracePt t="11513" x="1839913" y="2786063"/>
          <p14:tracePt t="11530" x="1803400" y="2803525"/>
          <p14:tracePt t="11547" x="1785938" y="2803525"/>
          <p14:tracePt t="11568" x="1776413" y="2813050"/>
          <p14:tracePt t="11581" x="1768475" y="2813050"/>
          <p14:tracePt t="14654" x="1768475" y="2803525"/>
          <p14:tracePt t="14869" x="1776413" y="2803525"/>
          <p14:tracePt t="14895" x="1785938" y="2803525"/>
          <p14:tracePt t="14907" x="1803400" y="2803525"/>
          <p14:tracePt t="14920" x="1822450" y="2803525"/>
          <p14:tracePt t="14933" x="1847850" y="2803525"/>
          <p14:tracePt t="14948" x="1874838" y="2803525"/>
          <p14:tracePt t="14964" x="1901825" y="2803525"/>
          <p14:tracePt t="14981" x="1928813" y="2803525"/>
          <p14:tracePt t="14998" x="1982788" y="2803525"/>
          <p14:tracePt t="15015" x="2027238" y="2803525"/>
          <p14:tracePt t="15031" x="2089150" y="2803525"/>
          <p14:tracePt t="15048" x="2197100" y="2803525"/>
          <p14:tracePt t="15065" x="2251075" y="2803525"/>
          <p14:tracePt t="15082" x="2286000" y="2803525"/>
          <p14:tracePt t="15098" x="2339975" y="2803525"/>
          <p14:tracePt t="15115" x="2366963" y="2803525"/>
          <p14:tracePt t="15132" x="2393950" y="2813050"/>
          <p14:tracePt t="15149" x="2455863" y="2840038"/>
          <p14:tracePt t="15166" x="2509838" y="2847975"/>
          <p14:tracePt t="15182" x="2536825" y="2847975"/>
          <p14:tracePt t="15199" x="2616200" y="2894013"/>
          <p14:tracePt t="15216" x="2652713" y="2919413"/>
          <p14:tracePt t="15233" x="2670175" y="2928938"/>
          <p14:tracePt t="15249" x="2705100" y="2965450"/>
          <p14:tracePt t="15266" x="2759075" y="3044825"/>
          <p14:tracePt t="15283" x="2803525" y="3116263"/>
          <p14:tracePt t="15300" x="2830513" y="3205163"/>
          <p14:tracePt t="15316" x="2857500" y="3330575"/>
          <p14:tracePt t="15333" x="2867025" y="3402013"/>
          <p14:tracePt t="15350" x="2867025" y="3465513"/>
          <p14:tracePt t="15367" x="2874963" y="3581400"/>
          <p14:tracePt t="15383" x="2874963" y="3608388"/>
          <p14:tracePt t="15399" x="2874963" y="3633788"/>
          <p14:tracePt t="15416" x="2867025" y="3670300"/>
          <p14:tracePt t="15433" x="2847975" y="3679825"/>
          <p14:tracePt t="15694" x="2830513" y="3687763"/>
          <p14:tracePt t="15707" x="2813050" y="3705225"/>
          <p14:tracePt t="15720" x="2776538" y="3741738"/>
          <p14:tracePt t="15732" x="2732088" y="3795713"/>
          <p14:tracePt t="15745" x="2687638" y="3867150"/>
          <p14:tracePt t="15757" x="2633663" y="3929063"/>
          <p14:tracePt t="15770" x="2598738" y="3983038"/>
          <p14:tracePt t="15785" x="2571750" y="4027488"/>
          <p14:tracePt t="15801" x="2554288" y="4062413"/>
          <p14:tracePt t="15818" x="2536825" y="4081463"/>
          <p14:tracePt t="15836" x="2509838" y="4125913"/>
          <p14:tracePt t="15852" x="2490788" y="4152900"/>
          <p14:tracePt t="15869" x="2482850" y="4170363"/>
          <p14:tracePt t="15886" x="2465388" y="4214813"/>
          <p14:tracePt t="15903" x="2455863" y="4232275"/>
          <p14:tracePt t="15920" x="2446338" y="4241800"/>
          <p14:tracePt t="15935" x="2438400" y="4276725"/>
          <p14:tracePt t="15952" x="2419350" y="4286250"/>
          <p14:tracePt t="15969" x="2419350" y="4303713"/>
          <p14:tracePt t="15986" x="2419350" y="4313238"/>
          <p14:tracePt t="16002" x="2411413" y="4322763"/>
          <p14:tracePt t="16019" x="2401888" y="4340225"/>
          <p14:tracePt t="16036" x="2393950" y="4357688"/>
          <p14:tracePt t="16062" x="2393950" y="4367213"/>
          <p14:tracePt t="16087" x="2384425" y="4384675"/>
          <p14:tracePt t="16112" x="2374900" y="4394200"/>
          <p14:tracePt t="16138" x="2366963" y="4402138"/>
          <p14:tracePt t="16150" x="2366963" y="4411663"/>
          <p14:tracePt t="16188" x="2366963" y="4419600"/>
          <p14:tracePt t="20455" x="2384425" y="4411663"/>
          <p14:tracePt t="20469" x="2419350" y="4411663"/>
          <p14:tracePt t="20481" x="2482850" y="4411663"/>
          <p14:tracePt t="20493" x="2589213" y="4411663"/>
          <p14:tracePt t="20510" x="2751138" y="4411663"/>
          <p14:tracePt t="20527" x="2955925" y="4411663"/>
          <p14:tracePt t="20543" x="3133725" y="4411663"/>
          <p14:tracePt t="20560" x="3429000" y="4411663"/>
          <p14:tracePt t="20577" x="3544888" y="4419600"/>
          <p14:tracePt t="20594" x="3660775" y="4456113"/>
          <p14:tracePt t="20611" x="3929063" y="4572000"/>
          <p14:tracePt t="20627" x="4062413" y="4633913"/>
          <p14:tracePt t="20644" x="4143375" y="4670425"/>
          <p14:tracePt t="20661" x="4259263" y="4705350"/>
          <p14:tracePt t="20677" x="4295775" y="4705350"/>
          <p14:tracePt t="20694" x="4348163" y="4705350"/>
          <p14:tracePt t="20711" x="4491038" y="4633913"/>
          <p14:tracePt t="20727" x="4545013" y="4581525"/>
          <p14:tracePt t="20744" x="4589463" y="4537075"/>
          <p14:tracePt t="20761" x="4679950" y="4394200"/>
          <p14:tracePt t="20778" x="4714875" y="4303713"/>
          <p14:tracePt t="20795" x="4751388" y="4205288"/>
          <p14:tracePt t="20812" x="4786313" y="4054475"/>
          <p14:tracePt t="20828" x="4795838" y="3990975"/>
          <p14:tracePt t="20845" x="4795838" y="3929063"/>
          <p14:tracePt t="20861" x="4795838" y="3875088"/>
          <p14:tracePt t="20878" x="4795838" y="3840163"/>
          <p14:tracePt t="20895" x="4795838" y="3813175"/>
          <p14:tracePt t="20912" x="4803775" y="3741738"/>
          <p14:tracePt t="20929" x="4822825" y="3697288"/>
          <p14:tracePt t="20945" x="4830763" y="3643313"/>
          <p14:tracePt t="20962" x="4840288" y="3598863"/>
          <p14:tracePt t="20963" x="4857750" y="3544888"/>
          <p14:tracePt t="20979" x="4867275" y="3482975"/>
          <p14:tracePt t="20996" x="4867275" y="3438525"/>
          <p14:tracePt t="21013" x="4884738" y="3384550"/>
          <p14:tracePt t="21029" x="4902200" y="3340100"/>
          <p14:tracePt t="21046" x="4919663" y="3313113"/>
          <p14:tracePt t="21063" x="4919663" y="3286125"/>
          <p14:tracePt t="21080" x="4938713" y="3268663"/>
          <p14:tracePt t="21096" x="4938713" y="3251200"/>
          <p14:tracePt t="21113" x="4946650" y="3251200"/>
          <p14:tracePt t="21130" x="4956175" y="3224213"/>
          <p14:tracePt t="21147" x="4956175" y="3214688"/>
          <p14:tracePt t="21163" x="4956175" y="3205163"/>
          <p14:tracePt t="21180" x="4965700" y="3197225"/>
          <p14:tracePt t="21197" x="4973638" y="3187700"/>
          <p14:tracePt t="21877" x="4965700" y="3179763"/>
          <p14:tracePt t="21890" x="4946650" y="3170238"/>
          <p14:tracePt t="21903" x="4867275" y="3125788"/>
          <p14:tracePt t="21916" x="4751388" y="3062288"/>
          <p14:tracePt t="21928" x="4537075" y="2946400"/>
          <p14:tracePt t="21941" x="4357688" y="2847975"/>
          <p14:tracePt t="21953" x="4268788" y="2759075"/>
          <p14:tracePt t="21967" x="4214813" y="2697163"/>
          <p14:tracePt t="21984" x="4187825" y="2643188"/>
          <p14:tracePt t="22001" x="4179888" y="2589213"/>
          <p14:tracePt t="22018" x="4179888" y="2509838"/>
          <p14:tracePt t="22034" x="4251325" y="2465388"/>
          <p14:tracePt t="22051" x="4340225" y="2411413"/>
          <p14:tracePt t="22068" x="4527550" y="2347913"/>
          <p14:tracePt t="22085" x="4608513" y="2322513"/>
          <p14:tracePt t="22102" x="4679950" y="2312988"/>
          <p14:tracePt t="22119" x="4830763" y="2295525"/>
          <p14:tracePt t="22135" x="4902200" y="2286000"/>
          <p14:tracePt t="22152" x="4965700" y="2286000"/>
          <p14:tracePt t="22168" x="5037138" y="2286000"/>
          <p14:tracePt t="22185" x="5170488" y="2312988"/>
          <p14:tracePt t="22201" x="5224463" y="2374900"/>
          <p14:tracePt t="22219" x="5276850" y="2527300"/>
          <p14:tracePt t="22236" x="5286375" y="2598738"/>
          <p14:tracePt t="22252" x="5295900" y="2687638"/>
          <p14:tracePt t="22269" x="5295900" y="2759075"/>
          <p14:tracePt t="22286" x="5268913" y="2946400"/>
          <p14:tracePt t="22303" x="5205413" y="3036888"/>
          <p14:tracePt t="22319" x="5143500" y="3133725"/>
          <p14:tracePt t="22336" x="4973638" y="3303588"/>
          <p14:tracePt t="22352" x="4875213" y="3375025"/>
          <p14:tracePt t="22369" x="4768850" y="3419475"/>
          <p14:tracePt t="22386" x="4581525" y="3482975"/>
          <p14:tracePt t="22403" x="4473575" y="3500438"/>
          <p14:tracePt t="22419" x="4348163" y="3517900"/>
          <p14:tracePt t="22436" x="4170363" y="3517900"/>
          <p14:tracePt t="22453" x="4108450" y="3517900"/>
          <p14:tracePt t="22470" x="4071938" y="3500438"/>
          <p14:tracePt t="22487" x="4027488" y="3446463"/>
          <p14:tracePt t="22504" x="4010025" y="3402013"/>
          <p14:tracePt t="22520" x="4000500" y="3367088"/>
          <p14:tracePt t="22537" x="3990975" y="3276600"/>
          <p14:tracePt t="22554" x="3990975" y="3232150"/>
          <p14:tracePt t="22570" x="4000500" y="3205163"/>
          <p14:tracePt t="22587" x="4044950" y="3160713"/>
          <p14:tracePt t="22604" x="4071938" y="3152775"/>
          <p14:tracePt t="22621" x="4108450" y="3125788"/>
          <p14:tracePt t="22638" x="4179888" y="3108325"/>
          <p14:tracePt t="22655" x="4251325" y="3089275"/>
          <p14:tracePt t="22671" x="4286250" y="3089275"/>
          <p14:tracePt t="22688" x="4313238" y="3089275"/>
          <p14:tracePt t="22705" x="4348163" y="3089275"/>
          <p14:tracePt t="22722" x="4367213" y="3089275"/>
          <p14:tracePt t="22740" x="4375150" y="3089275"/>
          <p14:tracePt t="22765" x="4384675" y="3089275"/>
          <p14:tracePt t="22791" x="4394200" y="3089275"/>
          <p14:tracePt t="22804" x="4394200" y="3098800"/>
          <p14:tracePt t="22816" x="4394200" y="3108325"/>
          <p14:tracePt t="24048" x="4402138" y="3108325"/>
          <p14:tracePt t="24060" x="4411663" y="3108325"/>
          <p14:tracePt t="24073" x="4429125" y="3098800"/>
          <p14:tracePt t="24085" x="4465638" y="3089275"/>
          <p14:tracePt t="24099" x="4545013" y="3081338"/>
          <p14:tracePt t="24112" x="4670425" y="3062288"/>
          <p14:tracePt t="24129" x="4795838" y="3054350"/>
          <p14:tracePt t="24146" x="4946650" y="3044825"/>
          <p14:tracePt t="24162" x="5322888" y="3044825"/>
          <p14:tracePt t="24179" x="5456238" y="3044825"/>
          <p14:tracePt t="24196" x="5581650" y="3044825"/>
          <p14:tracePt t="24213" x="5786438" y="3062288"/>
          <p14:tracePt t="24229" x="5867400" y="3071813"/>
          <p14:tracePt t="24246" x="5965825" y="3089275"/>
          <p14:tracePt t="24263" x="6170613" y="3133725"/>
          <p14:tracePt t="24280" x="6286500" y="3152775"/>
          <p14:tracePt t="24297" x="6394450" y="3170238"/>
          <p14:tracePt t="24314" x="6581775" y="3214688"/>
          <p14:tracePt t="24330" x="6643688" y="3214688"/>
          <p14:tracePt t="24347" x="6705600" y="3232150"/>
          <p14:tracePt t="24363" x="6742113" y="3232150"/>
          <p14:tracePt t="24380" x="6786563" y="3241675"/>
          <p14:tracePt t="24397" x="6804025" y="3241675"/>
          <p14:tracePt t="24414" x="6813550" y="3251200"/>
          <p14:tracePt t="24430" x="6840538" y="3251200"/>
          <p14:tracePt t="24447" x="6858000" y="3251200"/>
          <p14:tracePt t="24464" x="6875463" y="3259138"/>
          <p14:tracePt t="24480" x="6902450" y="3259138"/>
          <p14:tracePt t="24497" x="6919913" y="3268663"/>
          <p14:tracePt t="24514" x="6929438" y="3268663"/>
          <p14:tracePt t="24531" x="6965950" y="3276600"/>
          <p14:tracePt t="24548" x="6983413" y="3276600"/>
          <p14:tracePt t="24565" x="7000875" y="3286125"/>
          <p14:tracePt t="24581" x="7027863" y="3303588"/>
          <p14:tracePt t="24598" x="7037388" y="3303588"/>
          <p14:tracePt t="24615" x="7054850" y="3313113"/>
          <p14:tracePt t="24631" x="7081838" y="3330575"/>
          <p14:tracePt t="24648" x="7089775" y="3340100"/>
          <p14:tracePt t="24665" x="7099300" y="3340100"/>
          <p14:tracePt t="24682" x="7116763" y="3357563"/>
          <p14:tracePt t="24698" x="7126288" y="3357563"/>
          <p14:tracePt t="24715" x="7126288" y="3375025"/>
          <p14:tracePt t="24733" x="7134225" y="3384550"/>
          <p14:tracePt t="24749" x="7143750" y="3384550"/>
          <p14:tracePt t="24765" x="7153275" y="3394075"/>
          <p14:tracePt t="24783" x="7161213" y="3394075"/>
          <p14:tracePt t="24799" x="7161213" y="3402013"/>
          <p14:tracePt t="24822" x="7170738" y="3411538"/>
          <p14:tracePt t="24897" x="7170738" y="3419475"/>
          <p14:tracePt t="24948" x="7170738" y="3429000"/>
          <p14:tracePt t="24961" x="7170738" y="3446463"/>
          <p14:tracePt t="24974" x="7170738" y="3455988"/>
          <p14:tracePt t="24986" x="7170738" y="3473450"/>
          <p14:tracePt t="25000" x="7170738" y="3500438"/>
          <p14:tracePt t="25016" x="7170738" y="3517900"/>
          <p14:tracePt t="25033" x="7170738" y="3536950"/>
          <p14:tracePt t="25050" x="7161213" y="3571875"/>
          <p14:tracePt t="25066" x="7153275" y="3571875"/>
          <p14:tracePt t="25084" x="7153275" y="3581400"/>
          <p14:tracePt t="25101" x="7134225" y="3589338"/>
          <p14:tracePt t="25126" x="7126288" y="3589338"/>
          <p14:tracePt t="25138" x="7126288" y="3598863"/>
          <p14:tracePt t="25151" x="7116763" y="3598863"/>
          <p14:tracePt t="25167" x="7108825" y="3598863"/>
          <p14:tracePt t="25184" x="7099300" y="3598863"/>
          <p14:tracePt t="25201" x="7081838" y="3589338"/>
          <p14:tracePt t="25217" x="7027863" y="3536950"/>
          <p14:tracePt t="25235" x="7000875" y="3509963"/>
          <p14:tracePt t="25251" x="6965950" y="3438525"/>
          <p14:tracePt t="25268" x="6894513" y="3295650"/>
          <p14:tracePt t="25285" x="6867525" y="3232150"/>
          <p14:tracePt t="25302" x="6848475" y="3152775"/>
          <p14:tracePt t="25318" x="6831013" y="3027363"/>
          <p14:tracePt t="25335" x="6831013" y="2990850"/>
          <p14:tracePt t="25352" x="6831013" y="2955925"/>
          <p14:tracePt t="25369" x="6831013" y="2894013"/>
          <p14:tracePt t="25385" x="6831013" y="2857500"/>
          <p14:tracePt t="25402" x="6831013" y="2830513"/>
          <p14:tracePt t="25419" x="6831013" y="2776538"/>
          <p14:tracePt t="25435" x="6831013" y="2751138"/>
          <p14:tracePt t="25452" x="6831013" y="2714625"/>
          <p14:tracePt t="25469" x="6831013" y="2643188"/>
          <p14:tracePt t="25486" x="6831013" y="2616200"/>
          <p14:tracePt t="25503" x="6831013" y="2589213"/>
          <p14:tracePt t="25519" x="6831013" y="2544763"/>
          <p14:tracePt t="25536" x="6831013" y="2536825"/>
          <p14:tracePt t="25552" x="6831013" y="2527300"/>
          <p14:tracePt t="25569" x="6831013" y="2500313"/>
          <p14:tracePt t="25587" x="6831013" y="2482850"/>
          <p14:tracePt t="25603" x="6831013" y="2473325"/>
          <p14:tracePt t="25621" x="6831013" y="2465388"/>
          <p14:tracePt t="25637" x="6831013" y="2455863"/>
          <p14:tracePt t="25654" x="6831013" y="2446338"/>
          <p14:tracePt t="25670" x="6831013" y="2438400"/>
          <p14:tracePt t="25686" x="6831013" y="2401888"/>
          <p14:tracePt t="25704" x="6831013" y="2384425"/>
          <p14:tracePt t="25721" x="6840538" y="2357438"/>
          <p14:tracePt t="25737" x="6867525" y="2295525"/>
          <p14:tracePt t="25754" x="6894513" y="2268538"/>
          <p14:tracePt t="25771" x="6938963" y="2232025"/>
          <p14:tracePt t="25787" x="7134225" y="2143125"/>
          <p14:tracePt t="25804" x="7286625" y="2081213"/>
          <p14:tracePt t="25821" x="7412038" y="2036763"/>
          <p14:tracePt t="25838" x="7653338" y="1990725"/>
          <p14:tracePt t="25854" x="7732713" y="1982788"/>
          <p14:tracePt t="25871" x="7786688" y="1965325"/>
          <p14:tracePt t="25888" x="7840663" y="1965325"/>
          <p14:tracePt t="25905" x="7867650" y="1965325"/>
          <p14:tracePt t="25921" x="7875588" y="1965325"/>
          <p14:tracePt t="25938" x="7894638" y="1965325"/>
          <p14:tracePt t="25955" x="7902575" y="1965325"/>
          <p14:tracePt t="25972" x="7912100" y="1965325"/>
          <p14:tracePt t="25989" x="7920038" y="1965325"/>
          <p14:tracePt t="26077" x="7929563" y="1965325"/>
          <p14:tracePt t="26483" x="7939088" y="1965325"/>
          <p14:tracePt t="26497" x="7939088" y="1982788"/>
          <p14:tracePt t="26509" x="7939088" y="2009775"/>
          <p14:tracePt t="26522" x="7939088" y="2062163"/>
          <p14:tracePt t="26534" x="7939088" y="2160588"/>
          <p14:tracePt t="26547" x="7920038" y="2276475"/>
          <p14:tracePt t="26560" x="7875588" y="2374900"/>
          <p14:tracePt t="26575" x="7848600" y="2482850"/>
          <p14:tracePt t="26592" x="7823200" y="2562225"/>
          <p14:tracePt t="26608" x="7804150" y="2616200"/>
          <p14:tracePt t="26625" x="7777163" y="2670175"/>
          <p14:tracePt t="26642" x="7777163" y="2679700"/>
          <p14:tracePt t="26658" x="7759700" y="2687638"/>
          <p14:tracePt t="26675" x="7732713" y="2724150"/>
          <p14:tracePt t="26692" x="7724775" y="2741613"/>
          <p14:tracePt t="26709" x="7697788" y="2768600"/>
          <p14:tracePt t="26726" x="7643813" y="2822575"/>
          <p14:tracePt t="26743" x="7626350" y="2840038"/>
          <p14:tracePt t="26759" x="7599363" y="2867025"/>
          <p14:tracePt t="26776" x="7572375" y="2884488"/>
          <p14:tracePt t="26793" x="7545388" y="2901950"/>
          <p14:tracePt t="26809" x="7537450" y="2901950"/>
          <p14:tracePt t="26826" x="7483475" y="2911475"/>
          <p14:tracePt t="26843" x="7439025" y="2919413"/>
          <p14:tracePt t="26860" x="7412038" y="2928938"/>
          <p14:tracePt t="26876" x="7367588" y="2928938"/>
          <p14:tracePt t="26893" x="7313613" y="2928938"/>
          <p14:tracePt t="26910" x="7296150" y="2928938"/>
          <p14:tracePt t="26927" x="7269163" y="2928938"/>
          <p14:tracePt t="26943" x="7224713" y="2901950"/>
          <p14:tracePt t="26960" x="7197725" y="2884488"/>
          <p14:tracePt t="26977" x="7170738" y="2867025"/>
          <p14:tracePt t="26994" x="7126288" y="2822575"/>
          <p14:tracePt t="27010" x="7126288" y="2813050"/>
          <p14:tracePt t="27027" x="7116763" y="2813050"/>
          <p14:tracePt t="27044" x="7108825" y="2803525"/>
          <p14:tracePt t="27067" x="7108825" y="2795588"/>
          <p14:tracePt t="27093" x="7108825" y="2786063"/>
          <p14:tracePt t="27106" x="7099300" y="2786063"/>
          <p14:tracePt t="27168" x="7099300" y="2776538"/>
          <p14:tracePt t="27207" x="7089775" y="2776538"/>
          <p14:tracePt t="27245" x="7089775" y="2768600"/>
          <p14:tracePt t="27270" x="7081838" y="2768600"/>
          <p14:tracePt t="27296" x="7081838" y="2759075"/>
          <p14:tracePt t="27347" x="7081838" y="2751138"/>
          <p14:tracePt t="27436" x="7072313" y="2751138"/>
          <p14:tracePt t="27461" x="7072313" y="2741613"/>
          <p14:tracePt t="27499" x="7062788" y="2732088"/>
          <p14:tracePt t="27512" x="7062788" y="2724150"/>
          <p14:tracePt t="27537" x="7062788" y="2714625"/>
          <p14:tracePt t="27550" x="7062788" y="2705100"/>
          <p14:tracePt t="27563" x="7054850" y="2697163"/>
          <p14:tracePt t="27575" x="7054850" y="2679700"/>
          <p14:tracePt t="27588" x="7045325" y="2670175"/>
          <p14:tracePt t="27601" x="7045325" y="2660650"/>
          <p14:tracePt t="27614" x="7045325" y="2633663"/>
          <p14:tracePt t="27631" x="7037388" y="2616200"/>
          <p14:tracePt t="27647" x="7037388" y="2608263"/>
          <p14:tracePt t="27664" x="7037388" y="2571750"/>
          <p14:tracePt t="27681" x="7027863" y="2554288"/>
          <p14:tracePt t="27697" x="7027863" y="2544763"/>
          <p14:tracePt t="27714" x="7027863" y="2527300"/>
          <p14:tracePt t="27715" x="7018338" y="2509838"/>
          <p14:tracePt t="27731" x="7018338" y="2490788"/>
          <p14:tracePt t="27748" x="7018338" y="2482850"/>
          <p14:tracePt t="27765" x="7018338" y="2455863"/>
          <p14:tracePt t="27766" x="7018338" y="2428875"/>
          <p14:tracePt t="27781" x="7018338" y="2411413"/>
          <p14:tracePt t="27798" x="7018338" y="2393950"/>
          <p14:tracePt t="27815" x="7018338" y="2374900"/>
          <p14:tracePt t="27832" x="7018338" y="2339975"/>
          <p14:tracePt t="27848" x="7037388" y="2330450"/>
          <p14:tracePt t="27865" x="7045325" y="2312988"/>
          <p14:tracePt t="27882" x="7089775" y="2286000"/>
          <p14:tracePt t="27899" x="7143750" y="2276475"/>
          <p14:tracePt t="27915" x="7232650" y="2259013"/>
          <p14:tracePt t="27932" x="7402513" y="2259013"/>
          <p14:tracePt t="27949" x="7491413" y="2259013"/>
          <p14:tracePt t="27966" x="7554913" y="2268538"/>
          <p14:tracePt t="27982" x="7670800" y="2303463"/>
          <p14:tracePt t="27999" x="7724775" y="2330450"/>
          <p14:tracePt t="28016" x="7777163" y="2366963"/>
          <p14:tracePt t="28033" x="7875588" y="2455863"/>
          <p14:tracePt t="28049" x="7912100" y="2482850"/>
          <p14:tracePt t="28066" x="7939088" y="2554288"/>
          <p14:tracePt t="28083" x="7983538" y="2670175"/>
          <p14:tracePt t="28100" x="7991475" y="2724150"/>
          <p14:tracePt t="28116" x="7991475" y="2768600"/>
          <p14:tracePt t="28134" x="8001000" y="2894013"/>
          <p14:tracePt t="28150" x="8001000" y="2955925"/>
          <p14:tracePt t="28167" x="8001000" y="3000375"/>
          <p14:tracePt t="28184" x="7983538" y="3116263"/>
          <p14:tracePt t="28200" x="7966075" y="3160713"/>
          <p14:tracePt t="28217" x="7939088" y="3214688"/>
          <p14:tracePt t="28233" x="7929563" y="3241675"/>
          <p14:tracePt t="28250" x="7902575" y="3276600"/>
          <p14:tracePt t="28266" x="7885113" y="3286125"/>
          <p14:tracePt t="28283" x="7875588" y="3295650"/>
          <p14:tracePt t="28300" x="7804150" y="3313113"/>
          <p14:tracePt t="28317" x="7751763" y="3313113"/>
          <p14:tracePt t="28334" x="7670800" y="3322638"/>
          <p14:tracePt t="28351" x="7491413" y="3322638"/>
          <p14:tracePt t="28368" x="7385050" y="3322638"/>
          <p14:tracePt t="28384" x="7269163" y="3313113"/>
          <p14:tracePt t="28401" x="7045325" y="3251200"/>
          <p14:tracePt t="28418" x="6956425" y="3214688"/>
          <p14:tracePt t="28435" x="6875463" y="3160713"/>
          <p14:tracePt t="28451" x="6796088" y="3098800"/>
          <p14:tracePt t="28468" x="6769100" y="3081338"/>
          <p14:tracePt t="28485" x="6751638" y="3062288"/>
          <p14:tracePt t="28502" x="6732588" y="3036888"/>
          <p14:tracePt t="28519" x="6715125" y="3009900"/>
          <p14:tracePt t="28535" x="6705600" y="3009900"/>
          <p14:tracePt t="28552" x="6688138" y="2965450"/>
          <p14:tracePt t="28569" x="6680200" y="2946400"/>
          <p14:tracePt t="28586" x="6670675" y="2928938"/>
          <p14:tracePt t="28603" x="6661150" y="2901950"/>
          <p14:tracePt t="28619" x="6661150" y="2884488"/>
          <p14:tracePt t="28636" x="6661150" y="2874963"/>
          <p14:tracePt t="28654" x="6661150" y="2867025"/>
          <p14:tracePt t="28669" x="6661150" y="2857500"/>
          <p14:tracePt t="28692" x="6661150" y="2847975"/>
          <p14:tracePt t="28718" x="6661150" y="2840038"/>
          <p14:tracePt t="28806" x="6661150" y="2830513"/>
          <p14:tracePt t="28895" x="6661150" y="2822575"/>
          <p14:tracePt t="28984" x="6670675" y="2822575"/>
          <p14:tracePt t="28997" x="6680200" y="2822575"/>
          <p14:tracePt t="29010" x="6697663" y="2822575"/>
          <p14:tracePt t="29022" x="6705600" y="2822575"/>
          <p14:tracePt t="29038" x="6715125" y="2822575"/>
          <p14:tracePt t="29054" x="6732588" y="2822575"/>
          <p14:tracePt t="29073" x="6742113" y="2822575"/>
          <p14:tracePt t="29098" x="6751638" y="2822575"/>
          <p14:tracePt t="29250" x="6759575" y="2822575"/>
          <p14:tracePt t="29288" x="6769100" y="2822575"/>
          <p14:tracePt t="29415" x="6777038" y="2822575"/>
          <p14:tracePt t="29440" x="6796088" y="2822575"/>
          <p14:tracePt t="29453" x="6804025" y="2822575"/>
          <p14:tracePt t="29479" x="6823075" y="2822575"/>
          <p14:tracePt t="29491" x="6831013" y="2822575"/>
          <p14:tracePt t="29504" x="6840538" y="2822575"/>
          <p14:tracePt t="29517" x="6848475" y="2822575"/>
          <p14:tracePt t="29530" x="6858000" y="2822575"/>
          <p14:tracePt t="29543" x="6867525" y="2822575"/>
          <p14:tracePt t="29557" x="6875463" y="2822575"/>
          <p14:tracePt t="29574" x="6884988" y="2822575"/>
          <p14:tracePt t="29591" x="6919913" y="2847975"/>
          <p14:tracePt t="29607" x="6983413" y="2901950"/>
          <p14:tracePt t="29624" x="7018338" y="2938463"/>
          <p14:tracePt t="29641" x="7027863" y="2955925"/>
          <p14:tracePt t="29658" x="7054850" y="3000375"/>
          <p14:tracePt t="29674" x="7062788" y="3009900"/>
          <p14:tracePt t="29691" x="7072313" y="3017838"/>
          <p14:tracePt t="29708" x="7072313" y="3036888"/>
          <p14:tracePt t="29733" x="7081838" y="3044825"/>
          <p14:tracePt t="29757" x="7089775" y="3054350"/>
          <p14:tracePt t="29771" x="7089775" y="3062288"/>
          <p14:tracePt t="29809" x="7089775" y="3071813"/>
          <p14:tracePt t="29872" x="7089775" y="3081338"/>
          <p14:tracePt t="30088" x="7089775" y="3089275"/>
          <p14:tracePt t="30113" x="7089775" y="3098800"/>
          <p14:tracePt t="30139" x="7089775" y="3108325"/>
          <p14:tracePt t="30151" x="7089775" y="3125788"/>
          <p14:tracePt t="30164" x="7099300" y="3143250"/>
          <p14:tracePt t="30177" x="7099300" y="3160713"/>
          <p14:tracePt t="30194" x="7099300" y="3179763"/>
          <p14:tracePt t="30211" x="7108825" y="3205163"/>
          <p14:tracePt t="30227" x="7108825" y="3232150"/>
          <p14:tracePt t="30244" x="7108825" y="3251200"/>
          <p14:tracePt t="30261" x="7108825" y="3268663"/>
          <p14:tracePt t="30278" x="7108825" y="3286125"/>
          <p14:tracePt t="30294" x="7108825" y="3303588"/>
          <p14:tracePt t="30316" x="7108825" y="3313113"/>
          <p14:tracePt t="30329" x="7108825" y="3322638"/>
          <p14:tracePt t="30345" x="7108825" y="3330575"/>
          <p14:tracePt t="30417" x="7108825" y="3340100"/>
          <p14:tracePt t="30442" x="7108825" y="3348038"/>
          <p14:tracePt t="30455" x="7108825" y="3357563"/>
          <p14:tracePt t="30467" x="7108825" y="3367088"/>
          <p14:tracePt t="30493" x="7108825" y="3375025"/>
          <p14:tracePt t="30506" x="7108825" y="3384550"/>
          <p14:tracePt t="30531" x="7108825" y="3394075"/>
          <p14:tracePt t="30557" x="7108825" y="3402013"/>
          <p14:tracePt t="30582" x="7108825" y="3419475"/>
          <p14:tracePt t="30608" x="7108825" y="3438525"/>
          <p14:tracePt t="30659" x="7108825" y="3446463"/>
          <p14:tracePt t="31090" x="7108825" y="3438525"/>
          <p14:tracePt t="31103" x="7108825" y="3429000"/>
          <p14:tracePt t="31611" x="7108825" y="3419475"/>
          <p14:tracePt t="31789" x="7108825" y="3411538"/>
          <p14:tracePt t="32106" x="7108825" y="3402013"/>
          <p14:tracePt t="32220" x="7108825" y="3394075"/>
          <p14:tracePt t="32245" x="7116763" y="3394075"/>
          <p14:tracePt t="32258" x="7126288" y="3384550"/>
          <p14:tracePt t="32284" x="7134225" y="3375025"/>
          <p14:tracePt t="32309" x="7143750" y="3367088"/>
          <p14:tracePt t="32334" x="7153275" y="3367088"/>
          <p14:tracePt t="32347" x="7161213" y="3357563"/>
          <p14:tracePt t="32372" x="7170738" y="3348038"/>
          <p14:tracePt t="32385" x="7180263" y="3340100"/>
          <p14:tracePt t="32398" x="7188200" y="3340100"/>
          <p14:tracePt t="32410" x="7197725" y="3330575"/>
          <p14:tracePt t="32423" x="7205663" y="3322638"/>
          <p14:tracePt t="32440" x="7224713" y="3313113"/>
          <p14:tracePt t="32456" x="7232650" y="3303588"/>
          <p14:tracePt t="32472" x="7259638" y="3286125"/>
          <p14:tracePt t="32489" x="7304088" y="3251200"/>
          <p14:tracePt t="32506" x="7331075" y="3232150"/>
          <p14:tracePt t="32522" x="7348538" y="3224213"/>
          <p14:tracePt t="32539" x="7394575" y="3197225"/>
          <p14:tracePt t="32555" x="7412038" y="3179763"/>
          <p14:tracePt t="32573" x="7419975" y="3170238"/>
          <p14:tracePt t="32590" x="7439025" y="3160713"/>
          <p14:tracePt t="32606" x="7439025" y="3152775"/>
          <p14:tracePt t="33020" x="7446963" y="3152775"/>
          <p14:tracePt t="33477" x="7446963" y="3143250"/>
          <p14:tracePt t="34658" x="7429500" y="3152775"/>
          <p14:tracePt t="34670" x="7402513" y="3170238"/>
          <p14:tracePt t="34683" x="7348538" y="3241675"/>
          <p14:tracePt t="34695" x="7286625" y="3330575"/>
          <p14:tracePt t="34709" x="7161213" y="3490913"/>
          <p14:tracePt t="34721" x="7018338" y="3697288"/>
          <p14:tracePt t="34734" x="6875463" y="3875088"/>
          <p14:tracePt t="34751" x="6796088" y="4000500"/>
          <p14:tracePt t="34767" x="6705600" y="4125913"/>
          <p14:tracePt t="34785" x="6581775" y="4330700"/>
          <p14:tracePt t="34801" x="6518275" y="4419600"/>
          <p14:tracePt t="34818" x="6465888" y="4500563"/>
          <p14:tracePt t="34834" x="6419850" y="4562475"/>
          <p14:tracePt t="34851" x="6348413" y="4687888"/>
          <p14:tracePt t="34868" x="6330950" y="4732338"/>
          <p14:tracePt t="34885" x="6313488" y="4759325"/>
          <p14:tracePt t="34901" x="6286500" y="4813300"/>
          <p14:tracePt t="34918" x="6276975" y="4830763"/>
          <p14:tracePt t="34935" x="6269038" y="4848225"/>
          <p14:tracePt t="34952" x="6251575" y="4894263"/>
          <p14:tracePt t="34968" x="6232525" y="4911725"/>
          <p14:tracePt t="34985" x="6224588" y="4929188"/>
          <p14:tracePt t="35002" x="6197600" y="4965700"/>
          <p14:tracePt t="35019" x="6180138" y="4983163"/>
          <p14:tracePt t="35035" x="6170613" y="5000625"/>
          <p14:tracePt t="35052" x="6134100" y="5037138"/>
          <p14:tracePt t="35069" x="6116638" y="5037138"/>
          <p14:tracePt t="35086" x="6116638" y="5054600"/>
          <p14:tracePt t="35102" x="6099175" y="5062538"/>
          <p14:tracePt t="35127" x="6089650" y="5062538"/>
          <p14:tracePt t="35153" x="6081713" y="5072063"/>
          <p14:tracePt t="35165" x="6081713" y="5081588"/>
          <p14:tracePt t="35191" x="6072188" y="5081588"/>
          <p14:tracePt t="35217" x="6062663" y="5089525"/>
          <p14:tracePt t="36257" x="6062663" y="5072063"/>
          <p14:tracePt t="36270" x="6062663" y="5054600"/>
          <p14:tracePt t="36283" x="6054725" y="5037138"/>
          <p14:tracePt t="36295" x="6054725" y="5027613"/>
          <p14:tracePt t="36309" x="6045200" y="5010150"/>
          <p14:tracePt t="36326" x="6045200" y="4991100"/>
          <p14:tracePt t="36346" x="6045200" y="4983163"/>
          <p14:tracePt t="36359" x="6045200" y="4973638"/>
          <p14:tracePt t="36612" x="6045200" y="4983163"/>
          <p14:tracePt t="36638" x="6045200" y="4991100"/>
          <p14:tracePt t="36650" x="6054725" y="4991100"/>
          <p14:tracePt t="36663" x="6054725" y="5000625"/>
          <p14:tracePt t="36676" x="6062663" y="5000625"/>
          <p14:tracePt t="36689" x="6072188" y="5010150"/>
          <p14:tracePt t="36701" x="6072188" y="5018088"/>
          <p14:tracePt t="36714" x="6081713" y="5027613"/>
          <p14:tracePt t="36728" x="6089650" y="5037138"/>
          <p14:tracePt t="36745" x="6108700" y="5037138"/>
          <p14:tracePt t="36761" x="6126163" y="5037138"/>
          <p14:tracePt t="36778" x="6153150" y="5054600"/>
          <p14:tracePt t="36795" x="6170613" y="5054600"/>
          <p14:tracePt t="36811" x="6188075" y="5054600"/>
          <p14:tracePt t="36828" x="6215063" y="5072063"/>
          <p14:tracePt t="36845" x="6232525" y="5072063"/>
          <p14:tracePt t="36862" x="6242050" y="5081588"/>
          <p14:tracePt t="36879" x="6269038" y="5081588"/>
          <p14:tracePt t="36895" x="6276975" y="5081588"/>
          <p14:tracePt t="36912" x="6286500" y="5081588"/>
          <p14:tracePt t="36929" x="6286500" y="5089525"/>
          <p14:tracePt t="36945" x="6303963" y="5089525"/>
          <p14:tracePt t="36968" x="6313488" y="5089525"/>
          <p14:tracePt t="36993" x="6323013" y="5089525"/>
          <p14:tracePt t="37006" x="6330950" y="5089525"/>
          <p14:tracePt t="37018" x="6340475" y="5089525"/>
          <p14:tracePt t="37044" x="6348413" y="5089525"/>
          <p14:tracePt t="37056" x="6357938" y="5089525"/>
          <p14:tracePt t="37082" x="6367463" y="5089525"/>
          <p14:tracePt t="37094" x="6375400" y="5089525"/>
          <p14:tracePt t="37107" x="6384925" y="5089525"/>
          <p14:tracePt t="37133" x="6394450" y="5089525"/>
          <p14:tracePt t="37158" x="6402388" y="5089525"/>
          <p14:tracePt t="37171" x="6419850" y="5099050"/>
          <p14:tracePt t="37183" x="6438900" y="5099050"/>
          <p14:tracePt t="37196" x="6465888" y="5099050"/>
          <p14:tracePt t="37209" x="6483350" y="5108575"/>
          <p14:tracePt t="37221" x="6537325" y="5116513"/>
          <p14:tracePt t="37235" x="6572250" y="5116513"/>
          <p14:tracePt t="37247" x="6626225" y="5126038"/>
          <p14:tracePt t="37264" x="6661150" y="5126038"/>
          <p14:tracePt t="37281" x="6697663" y="5133975"/>
          <p14:tracePt t="37297" x="6769100" y="5133975"/>
          <p14:tracePt t="37314" x="6796088" y="5133975"/>
          <p14:tracePt t="37331" x="6813550" y="5143500"/>
          <p14:tracePt t="37348" x="6840538" y="5143500"/>
          <p14:tracePt t="37364" x="6884988" y="5160963"/>
          <p14:tracePt t="37381" x="6894513" y="5160963"/>
          <p14:tracePt t="37398" x="6911975" y="5160963"/>
          <p14:tracePt t="37415" x="6938963" y="5160963"/>
          <p14:tracePt t="37431" x="6965950" y="5170488"/>
          <p14:tracePt t="37448" x="6983413" y="5180013"/>
          <p14:tracePt t="37465" x="7010400" y="5180013"/>
          <p14:tracePt t="37482" x="7018338" y="5187950"/>
          <p14:tracePt t="37498" x="7027863" y="5187950"/>
          <p14:tracePt t="37515" x="7037388" y="5187950"/>
          <p14:tracePt t="37717" x="7027863" y="5187950"/>
          <p14:tracePt t="37729" x="6983413" y="5187950"/>
          <p14:tracePt t="37742" x="6911975" y="5187950"/>
          <p14:tracePt t="37754" x="6796088" y="5187950"/>
          <p14:tracePt t="37767" x="6653213" y="5187950"/>
          <p14:tracePt t="37783" x="6491288" y="5197475"/>
          <p14:tracePt t="37800" x="6357938" y="5197475"/>
          <p14:tracePt t="37817" x="6251575" y="5214938"/>
          <p14:tracePt t="37834" x="6054725" y="5214938"/>
          <p14:tracePt t="37850" x="5956300" y="5214938"/>
          <p14:tracePt t="37867" x="5884863" y="5214938"/>
          <p14:tracePt t="37883" x="5751513" y="5214938"/>
          <p14:tracePt t="37900" x="5680075" y="5214938"/>
          <p14:tracePt t="37917" x="5616575" y="5214938"/>
          <p14:tracePt t="37934" x="5510213" y="5214938"/>
          <p14:tracePt t="37951" x="5456238" y="5214938"/>
          <p14:tracePt t="37968" x="5419725" y="5214938"/>
          <p14:tracePt t="37984" x="5322888" y="5214938"/>
          <p14:tracePt t="38001" x="5276850" y="5214938"/>
          <p14:tracePt t="38018" x="5241925" y="5214938"/>
          <p14:tracePt t="38035" x="5187950" y="5214938"/>
          <p14:tracePt t="38051" x="5170488" y="5214938"/>
          <p14:tracePt t="38068" x="5153025" y="5214938"/>
          <p14:tracePt t="38085" x="5099050" y="5214938"/>
          <p14:tracePt t="38102" x="5081588" y="5214938"/>
          <p14:tracePt t="38118" x="5072063" y="5214938"/>
          <p14:tracePt t="38135" x="5045075" y="5214938"/>
          <p14:tracePt t="38173" x="5037138" y="5214938"/>
          <p14:tracePt t="38542" x="5045075" y="5214938"/>
          <p14:tracePt t="38554" x="5072063" y="5214938"/>
          <p14:tracePt t="38567" x="5099050" y="5214938"/>
          <p14:tracePt t="38579" x="5143500" y="5214938"/>
          <p14:tracePt t="38592" x="5205413" y="5214938"/>
          <p14:tracePt t="38605" x="5268913" y="5224463"/>
          <p14:tracePt t="38621" x="5313363" y="5224463"/>
          <p14:tracePt t="38638" x="5357813" y="5224463"/>
          <p14:tracePt t="38655" x="5394325" y="5224463"/>
          <p14:tracePt t="38656" x="5411788" y="5224463"/>
          <p14:tracePt t="38671" x="5438775" y="5224463"/>
          <p14:tracePt t="38688" x="5465763" y="5224463"/>
          <p14:tracePt t="38705" x="5491163" y="5224463"/>
          <p14:tracePt t="38722" x="5545138" y="5232400"/>
          <p14:tracePt t="38738" x="5572125" y="5241925"/>
          <p14:tracePt t="38755" x="5599113" y="5241925"/>
          <p14:tracePt t="38772" x="5634038" y="5251450"/>
          <p14:tracePt t="38789" x="5653088" y="5251450"/>
          <p14:tracePt t="38805" x="5680075" y="5251450"/>
          <p14:tracePt t="38822" x="5715000" y="5259388"/>
          <p14:tracePt t="38839" x="5732463" y="5259388"/>
          <p14:tracePt t="38856" x="5751513" y="5259388"/>
          <p14:tracePt t="38872" x="5759450" y="5259388"/>
          <p14:tracePt t="38889" x="5768975" y="5259388"/>
          <p14:tracePt t="38934" x="5776913" y="5259388"/>
          <p14:tracePt t="42108" x="5786438" y="5259388"/>
          <p14:tracePt t="42133" x="5795963" y="5259388"/>
          <p14:tracePt t="42146" x="5803900" y="5259388"/>
          <p14:tracePt t="42171" x="5813425" y="5259388"/>
          <p14:tracePt t="42184" x="5830888" y="5259388"/>
          <p14:tracePt t="42196" x="5840413" y="5259388"/>
          <p14:tracePt t="42210" x="5848350" y="5259388"/>
          <p14:tracePt t="42223" x="5867400" y="5259388"/>
          <p14:tracePt t="42248" x="5875338" y="5259388"/>
          <p14:tracePt t="42260" x="5884863" y="5259388"/>
          <p14:tracePt t="42273" x="5894388" y="5259388"/>
          <p14:tracePt t="42311" x="5902325" y="5259388"/>
          <p14:tracePt t="42375" x="5911850" y="5259388"/>
          <p14:tracePt t="42400" x="5919788" y="5259388"/>
          <p14:tracePt t="42463" x="5929313" y="5259388"/>
          <p14:tracePt t="42476" x="5929313" y="5251450"/>
          <p14:tracePt t="42489" x="5938838" y="5251450"/>
          <p14:tracePt t="42515" x="5956300" y="5251450"/>
          <p14:tracePt t="42527" x="5965825" y="5251450"/>
          <p14:tracePt t="42539" x="5973763" y="5251450"/>
          <p14:tracePt t="42552" x="5983288" y="5251450"/>
          <p14:tracePt t="42565" x="5991225" y="5251450"/>
          <p14:tracePt t="42577" x="6010275" y="5251450"/>
          <p14:tracePt t="42592" x="6018213" y="5251450"/>
          <p14:tracePt t="42615" x="6037263" y="5251450"/>
          <p14:tracePt t="42628" x="6045200" y="5251450"/>
          <p14:tracePt t="42642" x="6054725" y="5251450"/>
          <p14:tracePt t="42658" x="6054725" y="5241925"/>
          <p14:tracePt t="42675" x="6062663" y="5241925"/>
          <p14:tracePt t="42704" x="6072188" y="5241925"/>
          <p14:tracePt t="46755" x="6081713" y="5241925"/>
          <p14:tracePt t="46793" x="6089650" y="5241925"/>
          <p14:tracePt t="46818" x="6099175" y="5241925"/>
          <p14:tracePt t="46831" x="6108700" y="5241925"/>
          <p14:tracePt t="46844" x="6126163" y="5232400"/>
          <p14:tracePt t="46857" x="6153150" y="5224463"/>
          <p14:tracePt t="46869" x="6180138" y="5214938"/>
          <p14:tracePt t="46882" x="6224588" y="5205413"/>
          <p14:tracePt t="46898" x="6269038" y="5197475"/>
          <p14:tracePt t="46914" x="6323013" y="5187950"/>
          <p14:tracePt t="46931" x="6340475" y="5187950"/>
          <p14:tracePt t="46947" x="6375400" y="5187950"/>
          <p14:tracePt t="46964" x="6394450" y="5187950"/>
          <p14:tracePt t="46981" x="6411913" y="5187950"/>
          <p14:tracePt t="46998" x="6446838" y="5180013"/>
          <p14:tracePt t="47015" x="6465888" y="5180013"/>
          <p14:tracePt t="47032" x="6491288" y="5180013"/>
          <p14:tracePt t="47048" x="6527800" y="5160963"/>
          <p14:tracePt t="47065" x="6545263" y="5160963"/>
          <p14:tracePt t="47082" x="6562725" y="5160963"/>
          <p14:tracePt t="47099" x="6589713" y="5160963"/>
          <p14:tracePt t="47115" x="6599238" y="5160963"/>
          <p14:tracePt t="47132" x="6616700" y="5160963"/>
          <p14:tracePt t="47149" x="6634163" y="5160963"/>
          <p14:tracePt t="47166" x="6634163" y="5153025"/>
          <p14:tracePt t="47212" x="6643688" y="5153025"/>
          <p14:tracePt t="48723" x="6643688" y="5143500"/>
          <p14:tracePt t="48976" x="6643688" y="5133975"/>
          <p14:tracePt t="49560" x="6643688" y="5126038"/>
          <p14:tracePt t="49611" x="6643688" y="5116513"/>
          <p14:tracePt t="49623" x="6643688" y="5108575"/>
          <p14:tracePt t="49636" x="6634163" y="5089525"/>
          <p14:tracePt t="49649" x="6616700" y="5054600"/>
          <p14:tracePt t="49661" x="6545263" y="4946650"/>
          <p14:tracePt t="49679" x="6269038" y="4660900"/>
          <p14:tracePt t="49695" x="5634038" y="4044950"/>
          <p14:tracePt t="49712" x="4133850" y="2714625"/>
          <p14:tracePt t="49729" x="3509963" y="2232025"/>
          <p14:tracePt t="49746" x="3017838" y="1884363"/>
          <p14:tracePt t="49762" x="2625725" y="1633538"/>
          <p14:tracePt t="49779" x="2232025" y="1419225"/>
          <p14:tracePt t="49796" x="2143125" y="1366838"/>
          <p14:tracePt t="49813" x="2089150" y="1347788"/>
          <p14:tracePt t="49814" x="2062163" y="1330325"/>
          <p14:tracePt t="49829" x="2027238" y="1322388"/>
          <p14:tracePt t="49846" x="2000250" y="1303338"/>
          <p14:tracePt t="49863" x="1982788" y="1295400"/>
          <p14:tracePt t="49880" x="1928813" y="1285875"/>
          <p14:tracePt t="49896" x="1919288" y="1268413"/>
          <p14:tracePt t="49913" x="1911350" y="1268413"/>
          <p14:tracePt t="49930" x="1893888" y="1268413"/>
          <p14:tracePt t="49979" x="1884363" y="1268413"/>
          <p14:tracePt t="49992" x="1884363" y="1258888"/>
          <p14:tracePt t="50030" x="1884363" y="1250950"/>
          <p14:tracePt t="50042" x="1874838" y="1250950"/>
          <p14:tracePt t="50055" x="1866900" y="1241425"/>
          <p14:tracePt t="50080" x="1857375" y="1223963"/>
          <p14:tracePt t="50093" x="1857375" y="1214438"/>
          <p14:tracePt t="50106" x="1857375" y="1204913"/>
          <p14:tracePt t="50118" x="1857375" y="1179513"/>
          <p14:tracePt t="50131" x="1857375" y="1143000"/>
          <p14:tracePt t="50148" x="1857375" y="1098550"/>
          <p14:tracePt t="50164" x="1857375" y="1054100"/>
          <p14:tracePt t="50181" x="1857375" y="1000125"/>
          <p14:tracePt t="50197" x="1893888" y="938213"/>
          <p14:tracePt t="50215" x="1901825" y="919163"/>
          <p14:tracePt t="50232" x="1928813" y="884238"/>
          <p14:tracePt t="50248" x="1946275" y="874713"/>
          <p14:tracePt t="50271" x="1955800" y="866775"/>
          <p14:tracePt t="50283" x="1965325" y="866775"/>
          <p14:tracePt t="50321" x="1973263" y="857250"/>
          <p14:tracePt t="50334" x="2000250" y="847725"/>
          <p14:tracePt t="50347" x="2017713" y="847725"/>
          <p14:tracePt t="50359" x="2044700" y="839788"/>
          <p14:tracePt t="50372" x="2081213" y="830263"/>
          <p14:tracePt t="50385" x="2125663" y="812800"/>
          <p14:tracePt t="50399" x="2143125" y="803275"/>
          <p14:tracePt t="50416" x="2170113" y="795338"/>
          <p14:tracePt t="50436" x="2179638" y="795338"/>
          <p14:tracePt t="50449" x="2187575" y="795338"/>
          <p14:tracePt t="50466" x="2197100" y="795338"/>
          <p14:tracePt t="50486" x="2205038" y="795338"/>
          <p14:tracePt t="50879" x="2224088" y="795338"/>
          <p14:tracePt t="50893" x="2259013" y="795338"/>
          <p14:tracePt t="50905" x="2303463" y="795338"/>
          <p14:tracePt t="50918" x="2374900" y="795338"/>
          <p14:tracePt t="50935" x="2455863" y="795338"/>
          <p14:tracePt t="50952" x="2562225" y="795338"/>
          <p14:tracePt t="50969" x="2795588" y="795338"/>
          <p14:tracePt t="50985" x="2955925" y="795338"/>
          <p14:tracePt t="51002" x="3133725" y="795338"/>
          <p14:tracePt t="51019" x="3608388" y="795338"/>
          <p14:tracePt t="51036" x="3822700" y="822325"/>
          <p14:tracePt t="51052" x="3990975" y="866775"/>
          <p14:tracePt t="51070" x="4205288" y="911225"/>
          <p14:tracePt t="51086" x="4295775" y="938213"/>
          <p14:tracePt t="51103" x="4367213" y="965200"/>
          <p14:tracePt t="51120" x="4419600" y="990600"/>
          <p14:tracePt t="51136" x="4537075" y="1036638"/>
          <p14:tracePt t="51153" x="4581525" y="1054100"/>
          <p14:tracePt t="51170" x="4633913" y="1062038"/>
          <p14:tracePt t="51187" x="4714875" y="1098550"/>
          <p14:tracePt t="51203" x="4768850" y="1125538"/>
          <p14:tracePt t="51220" x="4822825" y="1143000"/>
          <p14:tracePt t="51236" x="4919663" y="1179513"/>
          <p14:tracePt t="51253" x="4956175" y="1179513"/>
          <p14:tracePt t="51270" x="4983163" y="1196975"/>
          <p14:tracePt t="51287" x="5054600" y="1204913"/>
          <p14:tracePt t="51304" x="5089525" y="1204913"/>
          <p14:tracePt t="51321" x="5143500" y="1204913"/>
          <p14:tracePt t="51337" x="5214938" y="1214438"/>
          <p14:tracePt t="51354" x="5259388" y="1223963"/>
          <p14:tracePt t="51371" x="5286375" y="1223963"/>
          <p14:tracePt t="51388" x="5313363" y="1223963"/>
          <p14:tracePt t="51404" x="5330825" y="1223963"/>
          <p14:tracePt t="51421" x="5357813" y="1223963"/>
          <p14:tracePt t="51438" x="5411788" y="1223963"/>
          <p14:tracePt t="51454" x="5429250" y="1223963"/>
          <p14:tracePt t="51471" x="5456238" y="1223963"/>
          <p14:tracePt t="51489" x="5483225" y="1223963"/>
          <p14:tracePt t="51505" x="5483225" y="1214438"/>
          <p14:tracePt t="51521" x="5491163" y="1214438"/>
          <p14:tracePt t="51538" x="5500688" y="1214438"/>
          <p14:tracePt t="51555" x="5500688" y="1196975"/>
          <p14:tracePt t="51572" x="5500688" y="1187450"/>
          <p14:tracePt t="51590" x="5510213" y="1179513"/>
          <p14:tracePt t="51605" x="5510213" y="1169988"/>
          <p14:tracePt t="51622" x="5510213" y="1160463"/>
          <p14:tracePt t="51639" x="5510213" y="1143000"/>
          <p14:tracePt t="51656" x="5510213" y="1125538"/>
          <p14:tracePt t="51672" x="5510213" y="1116013"/>
          <p14:tracePt t="51689" x="5510213" y="1108075"/>
          <p14:tracePt t="51706" x="5510213" y="1089025"/>
          <p14:tracePt t="51730" x="5510213" y="1081088"/>
          <p14:tracePt t="51742" x="5510213" y="1062038"/>
          <p14:tracePt t="51756" x="5510213" y="1044575"/>
          <p14:tracePt t="51773" x="5491163" y="1009650"/>
          <p14:tracePt t="51789" x="5411788" y="955675"/>
          <p14:tracePt t="51806" x="4894263" y="741363"/>
          <p14:tracePt t="51823" x="4500563" y="625475"/>
          <p14:tracePt t="51840" x="4116388" y="554038"/>
          <p14:tracePt t="51857" x="3357563" y="517525"/>
          <p14:tracePt t="51873" x="2990850" y="517525"/>
          <p14:tracePt t="51890" x="2616200" y="517525"/>
          <p14:tracePt t="51907" x="2017713" y="517525"/>
          <p14:tracePt t="51924" x="1758950" y="544513"/>
          <p14:tracePt t="51940" x="1581150" y="554038"/>
          <p14:tracePt t="51957" x="1446213" y="561975"/>
          <p14:tracePt t="51974" x="1285875" y="571500"/>
          <p14:tracePt t="51991" x="1250950" y="581025"/>
          <p14:tracePt t="52007" x="1214438" y="581025"/>
          <p14:tracePt t="52024" x="1187450" y="581025"/>
          <p14:tracePt t="52041" x="1179513" y="581025"/>
          <p14:tracePt t="52073" x="1169988" y="581025"/>
          <p14:tracePt t="52225" x="1169988" y="571500"/>
          <p14:tracePt t="52288" x="1179513" y="571500"/>
          <p14:tracePt t="52301" x="1214438" y="571500"/>
          <p14:tracePt t="52314" x="1276350" y="571500"/>
          <p14:tracePt t="52326" x="1411288" y="588963"/>
          <p14:tracePt t="52342" x="1660525" y="642938"/>
          <p14:tracePt t="52359" x="1857375" y="696913"/>
          <p14:tracePt t="52376" x="2017713" y="758825"/>
          <p14:tracePt t="52393" x="2170113" y="812800"/>
          <p14:tracePt t="52410" x="2224088" y="830263"/>
          <p14:tracePt t="52426" x="2276475" y="857250"/>
          <p14:tracePt t="52443" x="2366963" y="893763"/>
          <p14:tracePt t="52460" x="2419350" y="893763"/>
          <p14:tracePt t="52477" x="2473325" y="911225"/>
          <p14:tracePt t="52493" x="2562225" y="911225"/>
          <p14:tracePt t="52510" x="2589213" y="911225"/>
          <p14:tracePt t="52527" x="2616200" y="911225"/>
          <p14:tracePt t="52544" x="2670175" y="911225"/>
          <p14:tracePt t="52560" x="2697163" y="911225"/>
          <p14:tracePt t="52577" x="2724150" y="911225"/>
          <p14:tracePt t="52594" x="2795588" y="911225"/>
          <p14:tracePt t="52611" x="2840038" y="911225"/>
          <p14:tracePt t="52627" x="2874963" y="893763"/>
          <p14:tracePt t="52644" x="2946400" y="884238"/>
          <p14:tracePt t="52661" x="2973388" y="874713"/>
          <p14:tracePt t="52678" x="3000375" y="866775"/>
          <p14:tracePt t="52694" x="3054350" y="847725"/>
          <p14:tracePt t="52711" x="3081338" y="847725"/>
          <p14:tracePt t="52728" x="3108325" y="839788"/>
          <p14:tracePt t="52745" x="3160713" y="830263"/>
          <p14:tracePt t="52761" x="3187700" y="822325"/>
          <p14:tracePt t="52778" x="3214688" y="822325"/>
          <p14:tracePt t="52795" x="3232150" y="822325"/>
          <p14:tracePt t="52811" x="3251200" y="812800"/>
          <p14:tracePt t="52828" x="3251200" y="803275"/>
          <p14:tracePt t="52845" x="3259138" y="803275"/>
          <p14:tracePt t="52872" x="3268663" y="803275"/>
          <p14:tracePt t="53253" x="3259138" y="803275"/>
          <p14:tracePt t="53266" x="3224213" y="803275"/>
          <p14:tracePt t="53278" x="3170238" y="803275"/>
          <p14:tracePt t="53291" x="3054350" y="803275"/>
          <p14:tracePt t="53304" x="2884488" y="803275"/>
          <p14:tracePt t="53316" x="2705100" y="803275"/>
          <p14:tracePt t="53331" x="2571750" y="803275"/>
          <p14:tracePt t="53348" x="2473325" y="803275"/>
          <p14:tracePt t="53365" x="2384425" y="803275"/>
          <p14:tracePt t="53381" x="2224088" y="812800"/>
          <p14:tracePt t="53398" x="2133600" y="812800"/>
          <p14:tracePt t="53415" x="2036763" y="812800"/>
          <p14:tracePt t="53432" x="1866900" y="822325"/>
          <p14:tracePt t="53448" x="1768475" y="822325"/>
          <p14:tracePt t="53465" x="1687513" y="822325"/>
          <p14:tracePt t="53482" x="1509713" y="822325"/>
          <p14:tracePt t="53499" x="1438275" y="822325"/>
          <p14:tracePt t="53515" x="1384300" y="812800"/>
          <p14:tracePt t="53532" x="1312863" y="812800"/>
          <p14:tracePt t="53549" x="1295400" y="812800"/>
          <p14:tracePt t="53565" x="1276350" y="812800"/>
          <p14:tracePt t="53582" x="1258888" y="812800"/>
          <p14:tracePt t="53599" x="1250950" y="812800"/>
          <p14:tracePt t="53616" x="1241425" y="812800"/>
          <p14:tracePt t="53633" x="1223963" y="803275"/>
          <p14:tracePt t="53649" x="1214438" y="803275"/>
          <p14:tracePt t="53671" x="1204913" y="803275"/>
          <p14:tracePt t="53722" x="1204913" y="795338"/>
          <p14:tracePt t="53862" x="1204913" y="785813"/>
          <p14:tracePt t="53900" x="1214438" y="776288"/>
          <p14:tracePt t="53912" x="1231900" y="776288"/>
          <p14:tracePt t="53925" x="1241425" y="768350"/>
          <p14:tracePt t="53938" x="1258888" y="768350"/>
          <p14:tracePt t="53963" x="1268413" y="750888"/>
          <p14:tracePt t="53976" x="1276350" y="750888"/>
          <p14:tracePt t="53989" x="1285875" y="750888"/>
          <p14:tracePt t="54001" x="1295400" y="750888"/>
          <p14:tracePt t="54027" x="1303338" y="741363"/>
          <p14:tracePt t="54052" x="1312863" y="741363"/>
          <p14:tracePt t="54090" x="1322388" y="741363"/>
          <p14:tracePt t="54128" x="1330325" y="741363"/>
          <p14:tracePt t="54204" x="1339850" y="741363"/>
          <p14:tracePt t="54218" x="1339850" y="731838"/>
          <p14:tracePt t="54268" x="1347788" y="731838"/>
          <p14:tracePt t="54306" x="1347788" y="723900"/>
          <p14:tracePt t="54332" x="1357313" y="723900"/>
          <p14:tracePt t="54357" x="1366838" y="723900"/>
          <p14:tracePt t="54382" x="1384300" y="723900"/>
          <p14:tracePt t="54395" x="1401763" y="723900"/>
          <p14:tracePt t="54408" x="1419225" y="723900"/>
          <p14:tracePt t="54420" x="1428750" y="723900"/>
          <p14:tracePt t="54437" x="1438275" y="723900"/>
          <p14:tracePt t="54458" x="1446213" y="723900"/>
          <p14:tracePt t="54484" x="1455738" y="723900"/>
          <p14:tracePt t="54534" x="1465263" y="723900"/>
          <p14:tracePt t="54548" x="1473200" y="723900"/>
          <p14:tracePt t="54572" x="1482725" y="723900"/>
          <p14:tracePt t="54585" x="1490663" y="723900"/>
          <p14:tracePt t="54611" x="1500188" y="723900"/>
          <p14:tracePt t="54649" x="1500188" y="714375"/>
          <p14:tracePt t="54713" x="1509713" y="714375"/>
          <p14:tracePt t="54751" x="1517650" y="714375"/>
          <p14:tracePt t="54827" x="1527175" y="714375"/>
          <p14:tracePt t="55043" x="1527175" y="704850"/>
          <p14:tracePt t="55093" x="1536700" y="704850"/>
          <p14:tracePt t="55118" x="1544638" y="704850"/>
          <p14:tracePt t="55131" x="1554163" y="696913"/>
          <p14:tracePt t="55156" x="1562100" y="696913"/>
          <p14:tracePt t="55169" x="1571625" y="696913"/>
          <p14:tracePt t="55182" x="1581150" y="696913"/>
          <p14:tracePt t="55195" x="1598613" y="696913"/>
          <p14:tracePt t="55207" x="1616075" y="696913"/>
          <p14:tracePt t="55224" x="1633538" y="696913"/>
          <p14:tracePt t="55241" x="1660525" y="696913"/>
          <p14:tracePt t="55258" x="1697038" y="696913"/>
          <p14:tracePt t="55274" x="1724025" y="696913"/>
          <p14:tracePt t="55291" x="1751013" y="696913"/>
          <p14:tracePt t="55308" x="1785938" y="696913"/>
          <p14:tracePt t="55324" x="1822450" y="696913"/>
          <p14:tracePt t="55341" x="1847850" y="696913"/>
          <p14:tracePt t="55357" x="1884363" y="696913"/>
          <p14:tracePt t="55374" x="1955800" y="696913"/>
          <p14:tracePt t="55392" x="1982788" y="696913"/>
          <p14:tracePt t="55408" x="2017713" y="696913"/>
          <p14:tracePt t="55425" x="2062163" y="696913"/>
          <p14:tracePt t="55442" x="2089150" y="696913"/>
          <p14:tracePt t="55459" x="2116138" y="696913"/>
          <p14:tracePt t="55475" x="2170113" y="696913"/>
          <p14:tracePt t="55492" x="2214563" y="696913"/>
          <p14:tracePt t="55508" x="2241550" y="696913"/>
          <p14:tracePt t="55525" x="2295525" y="687388"/>
          <p14:tracePt t="55542" x="2312988" y="679450"/>
          <p14:tracePt t="55559" x="2339975" y="679450"/>
          <p14:tracePt t="55576" x="2411413" y="669925"/>
          <p14:tracePt t="55593" x="2465388" y="660400"/>
          <p14:tracePt t="55609" x="2517775" y="660400"/>
          <p14:tracePt t="55626" x="2608263" y="652463"/>
          <p14:tracePt t="55643" x="2633663" y="642938"/>
          <p14:tracePt t="55660" x="2670175" y="642938"/>
          <p14:tracePt t="55677" x="2732088" y="642938"/>
          <p14:tracePt t="55693" x="2776538" y="642938"/>
          <p14:tracePt t="55710" x="2803525" y="642938"/>
          <p14:tracePt t="55727" x="2874963" y="642938"/>
          <p14:tracePt t="55744" x="2901950" y="642938"/>
          <p14:tracePt t="55760" x="2919413" y="642938"/>
          <p14:tracePt t="55777" x="2938463" y="642938"/>
          <p14:tracePt t="55778" x="2955925" y="642938"/>
          <p14:tracePt t="55794" x="2973388" y="642938"/>
          <p14:tracePt t="55811" x="3000375" y="642938"/>
          <p14:tracePt t="55828" x="3017838" y="642938"/>
          <p14:tracePt t="55844" x="3027363" y="652463"/>
          <p14:tracePt t="55861" x="3036888" y="652463"/>
          <p14:tracePt t="56298" x="3044825" y="652463"/>
          <p14:tracePt t="56311" x="3054350" y="652463"/>
          <p14:tracePt t="56324" x="3071813" y="652463"/>
          <p14:tracePt t="56336" x="3098800" y="652463"/>
          <p14:tracePt t="56349" x="3143250" y="652463"/>
          <p14:tracePt t="56363" x="3197225" y="652463"/>
          <p14:tracePt t="56380" x="3259138" y="652463"/>
          <p14:tracePt t="56397" x="3322638" y="652463"/>
          <p14:tracePt t="56414" x="3429000" y="652463"/>
          <p14:tracePt t="56430" x="3490913" y="652463"/>
          <p14:tracePt t="56447" x="3544888" y="652463"/>
          <p14:tracePt t="56464" x="3652838" y="652463"/>
          <p14:tracePt t="56481" x="3714750" y="652463"/>
          <p14:tracePt t="56497" x="3759200" y="652463"/>
          <p14:tracePt t="56514" x="3848100" y="652463"/>
          <p14:tracePt t="56531" x="3884613" y="652463"/>
          <p14:tracePt t="56548" x="3919538" y="652463"/>
          <p14:tracePt t="56565" x="3946525" y="652463"/>
          <p14:tracePt t="56581" x="3965575" y="652463"/>
          <p14:tracePt t="56598" x="3983038" y="652463"/>
          <p14:tracePt t="56615" x="4010025" y="652463"/>
          <p14:tracePt t="56631" x="4027488" y="652463"/>
          <p14:tracePt t="56648" x="4044950" y="652463"/>
          <p14:tracePt t="56665" x="4054475" y="660400"/>
          <p14:tracePt t="56682" x="4089400" y="660400"/>
          <p14:tracePt t="56699" x="4116388" y="669925"/>
          <p14:tracePt t="56715" x="4152900" y="669925"/>
          <p14:tracePt t="56732" x="4205288" y="687388"/>
          <p14:tracePt t="56749" x="4224338" y="687388"/>
          <p14:tracePt t="56766" x="4241800" y="696913"/>
          <p14:tracePt t="56782" x="4276725" y="704850"/>
          <p14:tracePt t="56799" x="4303713" y="704850"/>
          <p14:tracePt t="56816" x="4330700" y="704850"/>
          <p14:tracePt t="56833" x="4384675" y="723900"/>
          <p14:tracePt t="56849" x="4419600" y="723900"/>
          <p14:tracePt t="56866" x="4438650" y="731838"/>
          <p14:tracePt t="56883" x="4473575" y="741363"/>
          <p14:tracePt t="56900" x="4500563" y="750888"/>
          <p14:tracePt t="56916" x="4518025" y="758825"/>
          <p14:tracePt t="56933" x="4554538" y="768350"/>
          <p14:tracePt t="56950" x="4572000" y="768350"/>
          <p14:tracePt t="56967" x="4589463" y="776288"/>
          <p14:tracePt t="56983" x="4608513" y="776288"/>
          <p14:tracePt t="57000" x="4616450" y="776288"/>
          <p14:tracePt t="57017" x="4616450" y="785813"/>
          <p14:tracePt t="57034" x="4625975" y="795338"/>
          <p14:tracePt t="57085" x="4633913" y="795338"/>
          <p14:tracePt t="57656" x="4633913" y="785813"/>
          <p14:tracePt t="57694" x="4633913" y="776288"/>
          <p14:tracePt t="57707" x="4625975" y="776288"/>
          <p14:tracePt t="57720" x="4616450" y="768350"/>
          <p14:tracePt t="57745" x="4608513" y="768350"/>
          <p14:tracePt t="57834" x="4598988" y="768350"/>
          <p14:tracePt t="57846" x="4589463" y="758825"/>
          <p14:tracePt t="57872" x="4581525" y="758825"/>
          <p14:tracePt t="57884" x="4562475" y="750888"/>
          <p14:tracePt t="57910" x="4554538" y="741363"/>
          <p14:tracePt t="57948" x="4545013" y="741363"/>
          <p14:tracePt t="58531" x="4537075" y="741363"/>
          <p14:tracePt t="58557" x="4510088" y="741363"/>
          <p14:tracePt t="58570" x="4491038" y="758825"/>
          <p14:tracePt t="58582" x="4419600" y="795338"/>
          <p14:tracePt t="58595" x="4295775" y="830263"/>
          <p14:tracePt t="58608" x="4089400" y="919163"/>
          <p14:tracePt t="58625" x="3803650" y="1027113"/>
          <p14:tracePt t="58642" x="3554413" y="1116013"/>
          <p14:tracePt t="58659" x="3170238" y="1303338"/>
          <p14:tracePt t="58676" x="3054350" y="1366838"/>
          <p14:tracePt t="58692" x="2928938" y="1401763"/>
          <p14:tracePt t="58709" x="2732088" y="1465263"/>
          <p14:tracePt t="58726" x="2643188" y="1482725"/>
          <p14:tracePt t="58742" x="2544763" y="1490663"/>
          <p14:tracePt t="58760" x="2322513" y="1527175"/>
          <p14:tracePt t="58776" x="2241550" y="1536700"/>
          <p14:tracePt t="58793" x="2160588" y="1562100"/>
          <p14:tracePt t="58809" x="2089150" y="1571625"/>
          <p14:tracePt t="58826" x="1874838" y="1589088"/>
          <p14:tracePt t="58843" x="1768475" y="1589088"/>
          <p14:tracePt t="58860" x="1670050" y="1589088"/>
          <p14:tracePt t="58876" x="1500188" y="1598613"/>
          <p14:tracePt t="58893" x="1419225" y="1598613"/>
          <p14:tracePt t="58910" x="1322388" y="1598613"/>
          <p14:tracePt t="58927" x="1116013" y="1598613"/>
          <p14:tracePt t="58943" x="1027113" y="1598613"/>
          <p14:tracePt t="58960" x="955675" y="1598613"/>
          <p14:tracePt t="58977" x="866775" y="1562100"/>
          <p14:tracePt t="58994" x="857250" y="1554163"/>
          <p14:tracePt t="59010" x="830263" y="1517650"/>
          <p14:tracePt t="59027" x="795338" y="1438275"/>
          <p14:tracePt t="59044" x="776288" y="1384300"/>
          <p14:tracePt t="59061" x="768350" y="1312863"/>
          <p14:tracePt t="59078" x="768350" y="1214438"/>
          <p14:tracePt t="59094" x="768350" y="1169988"/>
          <p14:tracePt t="59111" x="768350" y="1143000"/>
          <p14:tracePt t="59128" x="768350" y="1098550"/>
          <p14:tracePt t="59145" x="768350" y="1081088"/>
          <p14:tracePt t="59161" x="785813" y="1044575"/>
          <p14:tracePt t="59178" x="911225" y="955675"/>
          <p14:tracePt t="59195" x="1009650" y="901700"/>
          <p14:tracePt t="59212" x="1098550" y="874713"/>
          <p14:tracePt t="59229" x="1276350" y="822325"/>
          <p14:tracePt t="59245" x="1347788" y="803275"/>
          <p14:tracePt t="59262" x="1411288" y="795338"/>
          <p14:tracePt t="59278" x="1465263" y="776288"/>
          <p14:tracePt t="59295" x="1509713" y="776288"/>
          <p14:tracePt t="59312" x="1517650" y="776288"/>
          <p14:tracePt t="59329" x="1527175" y="776288"/>
          <p14:tracePt t="59346" x="1536700" y="785813"/>
          <p14:tracePt t="59362" x="1544638" y="812800"/>
          <p14:tracePt t="59379" x="1544638" y="866775"/>
          <p14:tracePt t="59396" x="1544638" y="955675"/>
          <p14:tracePt t="59413" x="1517650" y="1027113"/>
          <p14:tracePt t="59429" x="1490663" y="1133475"/>
          <p14:tracePt t="59446" x="1374775" y="1500188"/>
          <p14:tracePt t="59463" x="1295400" y="1731963"/>
          <p14:tracePt t="59480" x="1231900" y="1884363"/>
          <p14:tracePt t="59496" x="1125538" y="2089150"/>
          <p14:tracePt t="59513" x="1089025" y="2133600"/>
          <p14:tracePt t="59530" x="1071563" y="2152650"/>
          <p14:tracePt t="59547" x="1017588" y="2170113"/>
          <p14:tracePt t="59563" x="1000125" y="2170113"/>
          <p14:tracePt t="59580" x="990600" y="2179638"/>
          <p14:tracePt t="59597" x="973138" y="2179638"/>
          <p14:tracePt t="59614" x="965200" y="2179638"/>
          <p14:tracePt t="59687" x="965200" y="2170113"/>
          <p14:tracePt t="59699" x="965200" y="2160588"/>
          <p14:tracePt t="59711" x="965200" y="2152650"/>
          <p14:tracePt t="59724" x="965200" y="2133600"/>
          <p14:tracePt t="59737" x="965200" y="2116138"/>
          <p14:tracePt t="59762" x="965200" y="2108200"/>
          <p14:tracePt t="59800" x="965200" y="2098675"/>
          <p14:tracePt t="59825" x="965200" y="2089150"/>
          <p14:tracePt t="59838" x="973138" y="2081213"/>
          <p14:tracePt t="59851" x="1000125" y="2062163"/>
          <p14:tracePt t="59863" x="1071563" y="2009775"/>
          <p14:tracePt t="59876" x="1143000" y="1965325"/>
          <p14:tracePt t="59889" x="1223963" y="1911350"/>
          <p14:tracePt t="59902" x="1322388" y="1874838"/>
          <p14:tracePt t="59915" x="1411288" y="1839913"/>
          <p14:tracePt t="59932" x="1473200" y="1830388"/>
          <p14:tracePt t="59949" x="1527175" y="1822450"/>
          <p14:tracePt t="59966" x="1571625" y="1822450"/>
          <p14:tracePt t="59982" x="1598613" y="1822450"/>
          <p14:tracePt t="60003" x="1608138" y="1822450"/>
          <p14:tracePt t="60346" x="1608138" y="1812925"/>
          <p14:tracePt t="60358" x="1608138" y="1803400"/>
          <p14:tracePt t="60371" x="1589088" y="1785938"/>
          <p14:tracePt t="60384" x="1581150" y="1776413"/>
          <p14:tracePt t="60401" x="1562100" y="1758950"/>
          <p14:tracePt t="60418" x="1536700" y="1758950"/>
          <p14:tracePt t="60435" x="1465263" y="1741488"/>
          <p14:tracePt t="60451" x="1419225" y="1741488"/>
          <p14:tracePt t="60468" x="1347788" y="1751013"/>
          <p14:tracePt t="60484" x="1268413" y="1785938"/>
          <p14:tracePt t="60501" x="1133475" y="1928813"/>
          <p14:tracePt t="60518" x="1054100" y="2044700"/>
          <p14:tracePt t="60536" x="911225" y="2347913"/>
          <p14:tracePt t="60552" x="839788" y="2554288"/>
          <p14:tracePt t="60569" x="803275" y="2751138"/>
          <p14:tracePt t="60586" x="768350" y="2938463"/>
          <p14:tracePt t="60604" x="768350" y="3214688"/>
          <p14:tracePt t="60621" x="776288" y="3313113"/>
          <p14:tracePt t="60638" x="938213" y="3482975"/>
          <p14:tracePt t="60655" x="1152525" y="3598863"/>
          <p14:tracePt t="60670" x="1509713" y="3751263"/>
          <p14:tracePt t="60687" x="1955800" y="3894138"/>
          <p14:tracePt t="60705" x="2847975" y="4037013"/>
          <p14:tracePt t="60722" x="3251200" y="4054475"/>
          <p14:tracePt t="60739" x="3929063" y="4071938"/>
          <p14:tracePt t="60755" x="4224338" y="4071938"/>
          <p14:tracePt t="60772" x="4527550" y="4062413"/>
          <p14:tracePt t="60789" x="4822825" y="4000500"/>
          <p14:tracePt t="60806" x="5402263" y="3795713"/>
          <p14:tracePt t="60820" x="5634038" y="3697288"/>
          <p14:tracePt t="60839" x="5822950" y="3598863"/>
          <p14:tracePt t="60855" x="6081713" y="3411538"/>
          <p14:tracePt t="60872" x="6180138" y="3303588"/>
          <p14:tracePt t="60889" x="6242050" y="3214688"/>
          <p14:tracePt t="60906" x="6330950" y="2938463"/>
          <p14:tracePt t="60922" x="6357938" y="2751138"/>
          <p14:tracePt t="60939" x="6348413" y="2544763"/>
          <p14:tracePt t="60956" x="6143625" y="2044700"/>
          <p14:tracePt t="60971" x="5983288" y="1884363"/>
          <p14:tracePt t="60988" x="5803900" y="1776413"/>
          <p14:tracePt t="61005" x="5599113" y="1679575"/>
          <p14:tracePt t="61005" x="5330825" y="1633538"/>
          <p14:tracePt t="61023" x="5000625" y="1616075"/>
          <p14:tracePt t="61040" x="4608513" y="1598613"/>
          <p14:tracePt t="61057" x="3670300" y="1679575"/>
          <p14:tracePt t="61072" x="3251200" y="1822450"/>
          <p14:tracePt t="61090" x="2911475" y="1973263"/>
          <p14:tracePt t="61107" x="2419350" y="2259013"/>
          <p14:tracePt t="61123" x="2259013" y="2411413"/>
          <p14:tracePt t="61140" x="2108200" y="2571750"/>
          <p14:tracePt t="61157" x="1990725" y="2751138"/>
          <p14:tracePt t="61173" x="1830388" y="3116263"/>
          <p14:tracePt t="61190" x="1795463" y="3313113"/>
          <p14:tracePt t="61207" x="1776413" y="3490913"/>
          <p14:tracePt t="61224" x="1776413" y="3732213"/>
          <p14:tracePt t="61240" x="1803400" y="3848100"/>
          <p14:tracePt t="61257" x="1857375" y="3911600"/>
          <p14:tracePt t="61275" x="2160588" y="4062413"/>
          <p14:tracePt t="61291" x="2455863" y="4143375"/>
          <p14:tracePt t="61307" x="2776538" y="4205288"/>
          <p14:tracePt t="61324" x="3446463" y="4286250"/>
          <p14:tracePt t="61339" x="3768725" y="4295775"/>
          <p14:tracePt t="61358" x="4098925" y="4313238"/>
          <p14:tracePt t="61374" x="4465638" y="4330700"/>
          <p14:tracePt t="61391" x="4554538" y="4330700"/>
          <p14:tracePt t="61407" x="4608513" y="4330700"/>
          <p14:tracePt t="61424" x="4697413" y="4330700"/>
          <p14:tracePt t="61440" x="4732338" y="4330700"/>
          <p14:tracePt t="61457" x="4768850" y="4303713"/>
          <p14:tracePt t="61476" x="4803775" y="4205288"/>
          <p14:tracePt t="61492" x="4830763" y="4133850"/>
          <p14:tracePt t="61507" x="4840288" y="4044950"/>
          <p14:tracePt t="61526" x="4822825" y="3840163"/>
          <p14:tracePt t="61559" x="4714875" y="3633788"/>
          <p14:tracePt t="61565" x="4643438" y="3562350"/>
          <p14:tracePt t="61577" x="4581525" y="3517900"/>
          <p14:tracePt t="61607" x="4438650" y="3465513"/>
          <p14:tracePt t="61624" x="4375150" y="3455988"/>
          <p14:tracePt t="61642" x="4259263" y="3446463"/>
          <p14:tracePt t="61658" x="4232275" y="3446463"/>
          <p14:tracePt t="61674" x="4187825" y="3446463"/>
          <p14:tracePt t="61691" x="4098925" y="3446463"/>
          <p14:tracePt t="61708" x="4037013" y="3446463"/>
          <p14:tracePt t="61725" x="4000500" y="3446463"/>
          <p14:tracePt t="61742" x="3938588" y="3446463"/>
          <p14:tracePt t="61758" x="3929063" y="3446463"/>
          <p14:tracePt t="61780" x="3919538" y="3446463"/>
          <p14:tracePt t="61793" x="3911600" y="3446463"/>
          <p14:tracePt t="61831" x="3902075" y="3446463"/>
          <p14:tracePt t="61856" x="3894138" y="3446463"/>
          <p14:tracePt t="61881" x="3884613" y="3446463"/>
          <p14:tracePt t="62402" x="3875088" y="3438525"/>
          <p14:tracePt t="62414" x="3875088" y="3429000"/>
          <p14:tracePt t="62427" x="3867150" y="3429000"/>
          <p14:tracePt t="62440" x="3848100" y="3419475"/>
          <p14:tracePt t="62452" x="3848100" y="3411538"/>
          <p14:tracePt t="62465" x="3830638" y="3402013"/>
          <p14:tracePt t="62479" x="3803650" y="3384550"/>
          <p14:tracePt t="62495" x="3786188" y="3367088"/>
          <p14:tracePt t="62511" x="3751263" y="3330575"/>
          <p14:tracePt t="62528" x="3608388" y="3143250"/>
          <p14:tracePt t="62545" x="3500438" y="3009900"/>
          <p14:tracePt t="62563" x="3348038" y="2803525"/>
          <p14:tracePt t="62579" x="3081338" y="2411413"/>
          <p14:tracePt t="62596" x="2982913" y="2259013"/>
          <p14:tracePt t="62613" x="2911475" y="2152650"/>
          <p14:tracePt t="62630" x="2795588" y="1946275"/>
          <p14:tracePt t="62646" x="2759075" y="1857375"/>
          <p14:tracePt t="62663" x="2705100" y="1776413"/>
          <p14:tracePt t="62680" x="2643188" y="1660525"/>
          <p14:tracePt t="62696" x="2616200" y="1616075"/>
          <p14:tracePt t="62713" x="2589213" y="1589088"/>
          <p14:tracePt t="62730" x="2562225" y="1544638"/>
          <p14:tracePt t="62747" x="2517775" y="1465263"/>
          <p14:tracePt t="62763" x="2490788" y="1428750"/>
          <p14:tracePt t="62780" x="2482850" y="1374775"/>
          <p14:tracePt t="62797" x="2473325" y="1330325"/>
          <p14:tracePt t="62814" x="2473325" y="1303338"/>
          <p14:tracePt t="62830" x="2473325" y="1295400"/>
          <p14:tracePt t="62847" x="2473325" y="1268413"/>
          <p14:tracePt t="62863" x="2473325" y="1250950"/>
          <p14:tracePt t="62880" x="2473325" y="1231900"/>
          <p14:tracePt t="62897" x="2465388" y="1196975"/>
          <p14:tracePt t="62913" x="2465388" y="1169988"/>
          <p14:tracePt t="62930" x="2465388" y="1160463"/>
          <p14:tracePt t="62948" x="2465388" y="1133475"/>
          <p14:tracePt t="62965" x="2465388" y="1116013"/>
          <p14:tracePt t="62981" x="2465388" y="1098550"/>
          <p14:tracePt t="62998" x="2465388" y="1081088"/>
          <p14:tracePt t="63023" x="2465388" y="1062038"/>
          <p14:tracePt t="63048" x="2465388" y="1054100"/>
          <p14:tracePt t="63074" x="2465388" y="1044575"/>
          <p14:tracePt t="63213" x="2473325" y="1044575"/>
          <p14:tracePt t="63239" x="2482850" y="1044575"/>
          <p14:tracePt t="63264" x="2490788" y="1044575"/>
          <p14:tracePt t="63620" x="2509838" y="1044575"/>
          <p14:tracePt t="63632" x="2527300" y="1044575"/>
          <p14:tracePt t="63645" x="2544763" y="1044575"/>
          <p14:tracePt t="63658" x="2571750" y="1044575"/>
          <p14:tracePt t="63670" x="2616200" y="1044575"/>
          <p14:tracePt t="63685" x="2643188" y="1044575"/>
          <p14:tracePt t="63701" x="2679700" y="1044575"/>
          <p14:tracePt t="63718" x="2714625" y="1044575"/>
          <p14:tracePt t="63735" x="2759075" y="1044575"/>
          <p14:tracePt t="63752" x="2786063" y="1044575"/>
          <p14:tracePt t="63769" x="2803525" y="1044575"/>
          <p14:tracePt t="63785" x="2840038" y="1044575"/>
          <p14:tracePt t="63802" x="2867025" y="1044575"/>
          <p14:tracePt t="63819" x="2884488" y="1044575"/>
          <p14:tracePt t="63836" x="2928938" y="1044575"/>
          <p14:tracePt t="63852" x="2946400" y="1044575"/>
          <p14:tracePt t="63869" x="2973388" y="1044575"/>
          <p14:tracePt t="63886" x="3017838" y="1044575"/>
          <p14:tracePt t="63903" x="3036888" y="1044575"/>
          <p14:tracePt t="63919" x="3062288" y="1044575"/>
          <p14:tracePt t="63936" x="3098800" y="1044575"/>
          <p14:tracePt t="63953" x="3125788" y="1044575"/>
          <p14:tracePt t="63970" x="3160713" y="1044575"/>
          <p14:tracePt t="63986" x="3197225" y="1044575"/>
          <p14:tracePt t="64003" x="3268663" y="1044575"/>
          <p14:tracePt t="64020" x="3303588" y="1044575"/>
          <p14:tracePt t="64037" x="3357563" y="1044575"/>
          <p14:tracePt t="64053" x="3500438" y="1044575"/>
          <p14:tracePt t="64070" x="3625850" y="1044575"/>
          <p14:tracePt t="64087" x="3732213" y="1044575"/>
          <p14:tracePt t="64104" x="3973513" y="1044575"/>
          <p14:tracePt t="64120" x="4071938" y="1044575"/>
          <p14:tracePt t="64137" x="4133850" y="1044575"/>
          <p14:tracePt t="64153" x="4205288" y="1044575"/>
          <p14:tracePt t="64170" x="4224338" y="1044575"/>
          <p14:tracePt t="64187" x="4268788" y="1044575"/>
          <p14:tracePt t="64204" x="4375150" y="1044575"/>
          <p14:tracePt t="64220" x="4429125" y="1044575"/>
          <p14:tracePt t="64237" x="4491038" y="1044575"/>
          <p14:tracePt t="64254" x="4598988" y="1044575"/>
          <p14:tracePt t="64271" x="4625975" y="1044575"/>
          <p14:tracePt t="64288" x="4643438" y="1044575"/>
          <p14:tracePt t="64305" x="4670425" y="1054100"/>
          <p14:tracePt t="64330" x="4679950" y="1054100"/>
          <p14:tracePt t="64660" x="4670425" y="1062038"/>
          <p14:tracePt t="64673" x="4660900" y="1071563"/>
          <p14:tracePt t="64686" x="4633913" y="1071563"/>
          <p14:tracePt t="64698" x="4589463" y="1071563"/>
          <p14:tracePt t="64711" x="4518025" y="1089025"/>
          <p14:tracePt t="64724" x="4411663" y="1098550"/>
          <p14:tracePt t="64740" x="4313238" y="1116013"/>
          <p14:tracePt t="64757" x="4205288" y="1133475"/>
          <p14:tracePt t="64774" x="4071938" y="1152525"/>
          <p14:tracePt t="64791" x="4010025" y="1160463"/>
          <p14:tracePt t="64807" x="3946525" y="1160463"/>
          <p14:tracePt t="64824" x="3857625" y="1179513"/>
          <p14:tracePt t="64841" x="3687763" y="1196975"/>
          <p14:tracePt t="64858" x="3616325" y="1196975"/>
          <p14:tracePt t="64874" x="3517900" y="1204913"/>
          <p14:tracePt t="64891" x="3348038" y="1214438"/>
          <p14:tracePt t="64908" x="3259138" y="1214438"/>
          <p14:tracePt t="64925" x="3197225" y="1214438"/>
          <p14:tracePt t="64941" x="3108325" y="1214438"/>
          <p14:tracePt t="64958" x="3062288" y="1214438"/>
          <p14:tracePt t="64975" x="3036888" y="1214438"/>
          <p14:tracePt t="64992" x="2982913" y="1214438"/>
          <p14:tracePt t="65008" x="2965450" y="1214438"/>
          <p14:tracePt t="65025" x="2938463" y="1214438"/>
          <p14:tracePt t="65042" x="2901950" y="1214438"/>
          <p14:tracePt t="65059" x="2884488" y="1214438"/>
          <p14:tracePt t="65075" x="2867025" y="1214438"/>
          <p14:tracePt t="65092" x="2847975" y="1214438"/>
          <p14:tracePt t="65109" x="2830513" y="1214438"/>
          <p14:tracePt t="65130" x="2822575" y="1214438"/>
          <p14:tracePt t="65155" x="2813050" y="1214438"/>
          <p14:tracePt t="65180" x="2803525" y="1204913"/>
          <p14:tracePt t="65219" x="2803525" y="1196975"/>
          <p14:tracePt t="65853" x="2795588" y="1196975"/>
          <p14:tracePt t="65891" x="2795588" y="1204913"/>
          <p14:tracePt t="65942" x="2786063" y="1204913"/>
          <p14:tracePt t="66196" x="2776538" y="1204913"/>
          <p14:tracePt t="66246" x="2768600" y="1204913"/>
          <p14:tracePt t="66285" x="2759075" y="1204913"/>
          <p14:tracePt t="66310" x="2751138" y="1204913"/>
          <p14:tracePt t="66323" x="2732088" y="1204913"/>
          <p14:tracePt t="66335" x="2714625" y="1204913"/>
          <p14:tracePt t="66349" x="2679700" y="1204913"/>
          <p14:tracePt t="66365" x="2652713" y="1204913"/>
          <p14:tracePt t="66382" x="2598738" y="1214438"/>
          <p14:tracePt t="66398" x="2536825" y="1214438"/>
          <p14:tracePt t="66415" x="2517775" y="1214438"/>
          <p14:tracePt t="66433" x="2500313" y="1214438"/>
          <p14:tracePt t="66449" x="2446338" y="1214438"/>
          <p14:tracePt t="66466" x="2419350" y="1214438"/>
          <p14:tracePt t="66482" x="2357438" y="1214438"/>
          <p14:tracePt t="66499" x="2179638" y="1204913"/>
          <p14:tracePt t="66516" x="2071688" y="1204913"/>
          <p14:tracePt t="66533" x="1919288" y="1196975"/>
          <p14:tracePt t="66550" x="1679575" y="1169988"/>
          <p14:tracePt t="66551" x="1374775" y="1152525"/>
          <p14:tracePt t="66567" x="973138" y="1116013"/>
          <p14:tracePt t="66583" x="615950" y="1089025"/>
          <p14:tracePt t="66600" x="312738" y="10541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22</a:t>
            </a:fld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467544" y="54868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Qualitative measurement 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Gives  information about the inside of the body .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7590"/>
            <a:ext cx="1890713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0858"/>
            <a:ext cx="2095500" cy="239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642750" y="3415335"/>
            <a:ext cx="1039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x-ray  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31531" y="4765630"/>
            <a:ext cx="2184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 CT scan ) 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00858"/>
            <a:ext cx="3846004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6528644" y="5042629"/>
            <a:ext cx="1091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(US ) 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1644"/>
            <a:ext cx="1917446" cy="183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733319" y="6021288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MRI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عنصر نائب للتاريخ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2E6ED-A13B-4CD9-9C94-4B5FE06E4C7A}" type="datetime1">
              <a:rPr lang="en-US" smtClean="0"/>
              <a:t>1/6/2022</a:t>
            </a:fld>
            <a:endParaRPr lang="ar-SA"/>
          </a:p>
        </p:txBody>
      </p:sp>
      <p:pic>
        <p:nvPicPr>
          <p:cNvPr id="10" name="صوت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8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3428"/>
    </mc:Choice>
    <mc:Fallback xmlns="">
      <p:transition advTm="83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8" x="4411663" y="3830638"/>
          <p14:tracePt t="360" x="4394200" y="3813175"/>
          <p14:tracePt t="373" x="4313238" y="3759200"/>
          <p14:tracePt t="386" x="4160838" y="3652838"/>
          <p14:tracePt t="398" x="3795713" y="3465513"/>
          <p14:tracePt t="413" x="3384550" y="3251200"/>
          <p14:tracePt t="430" x="2973388" y="3071813"/>
          <p14:tracePt t="446" x="2616200" y="2919413"/>
          <p14:tracePt t="464" x="1938338" y="2652713"/>
          <p14:tracePt t="480" x="1581150" y="2500313"/>
          <p14:tracePt t="497" x="1276350" y="2384425"/>
          <p14:tracePt t="514" x="893763" y="2268538"/>
          <p14:tracePt t="531" x="812800" y="2232025"/>
          <p14:tracePt t="547" x="731838" y="2197100"/>
          <p14:tracePt t="564" x="642938" y="2152650"/>
          <p14:tracePt t="581" x="615950" y="2133600"/>
          <p14:tracePt t="597" x="598488" y="2116138"/>
          <p14:tracePt t="614" x="581025" y="2098675"/>
          <p14:tracePt t="631" x="561975" y="2081213"/>
          <p14:tracePt t="648" x="561975" y="2071688"/>
          <p14:tracePt t="665" x="544513" y="2027238"/>
          <p14:tracePt t="681" x="536575" y="2009775"/>
          <p14:tracePt t="698" x="536575" y="1973263"/>
          <p14:tracePt t="715" x="536575" y="1938338"/>
          <p14:tracePt t="732" x="544513" y="1866900"/>
          <p14:tracePt t="748" x="581025" y="1822450"/>
          <p14:tracePt t="765" x="598488" y="1803400"/>
          <p14:tracePt t="767" x="642938" y="1776413"/>
          <p14:tracePt t="782" x="687388" y="1741488"/>
          <p14:tracePt t="799" x="750888" y="1714500"/>
          <p14:tracePt t="815" x="839788" y="1687513"/>
          <p14:tracePt t="832" x="1017588" y="1633538"/>
          <p14:tracePt t="849" x="1098550" y="1633538"/>
          <p14:tracePt t="866" x="1179513" y="1633538"/>
          <p14:tracePt t="882" x="1295400" y="1633538"/>
          <p14:tracePt t="899" x="1347788" y="1633538"/>
          <p14:tracePt t="915" x="1384300" y="1633538"/>
          <p14:tracePt t="932" x="1482725" y="1633538"/>
          <p14:tracePt t="949" x="1509713" y="1633538"/>
          <p14:tracePt t="965" x="1536700" y="1633538"/>
          <p14:tracePt t="983" x="1571625" y="1633538"/>
          <p14:tracePt t="1312" x="1571625" y="1616075"/>
          <p14:tracePt t="1325" x="1571625" y="1598613"/>
          <p14:tracePt t="1338" x="1571625" y="1571625"/>
          <p14:tracePt t="1350" x="1571625" y="1544638"/>
          <p14:tracePt t="1363" x="1571625" y="1509713"/>
          <p14:tracePt t="1376" x="1571625" y="1473200"/>
          <p14:tracePt t="1388" x="1571625" y="1446213"/>
          <p14:tracePt t="1402" x="1571625" y="1393825"/>
          <p14:tracePt t="1419" x="1571625" y="1357313"/>
          <p14:tracePt t="1435" x="1571625" y="1322388"/>
          <p14:tracePt t="1452" x="1571625" y="1250950"/>
          <p14:tracePt t="1469" x="1581150" y="1214438"/>
          <p14:tracePt t="1486" x="1581150" y="1196975"/>
          <p14:tracePt t="1502" x="1589088" y="1169988"/>
          <p14:tracePt t="1534" x="1598613" y="1152525"/>
          <p14:tracePt t="1553" x="1608138" y="1152525"/>
          <p14:tracePt t="1569" x="1616075" y="1143000"/>
          <p14:tracePt t="1586" x="1633538" y="1133475"/>
          <p14:tracePt t="1603" x="1679575" y="1133475"/>
          <p14:tracePt t="1620" x="1751013" y="1133475"/>
          <p14:tracePt t="1636" x="1785938" y="1133475"/>
          <p14:tracePt t="1653" x="1822450" y="1125538"/>
          <p14:tracePt t="1670" x="1884363" y="1125538"/>
          <p14:tracePt t="1687" x="1911350" y="1125538"/>
          <p14:tracePt t="1703" x="1955800" y="1125538"/>
          <p14:tracePt t="1720" x="2071688" y="1125538"/>
          <p14:tracePt t="1737" x="2125663" y="1125538"/>
          <p14:tracePt t="1754" x="2179638" y="1125538"/>
          <p14:tracePt t="1771" x="2224088" y="1125538"/>
          <p14:tracePt t="1787" x="2241550" y="1125538"/>
          <p14:tracePt t="1804" x="2268538" y="1125538"/>
          <p14:tracePt t="1821" x="2312988" y="1125538"/>
          <p14:tracePt t="1837" x="2339975" y="1125538"/>
          <p14:tracePt t="1854" x="2366963" y="1125538"/>
          <p14:tracePt t="1871" x="2419350" y="1125538"/>
          <p14:tracePt t="1888" x="2438400" y="1125538"/>
          <p14:tracePt t="1904" x="2473325" y="1125538"/>
          <p14:tracePt t="1921" x="2509838" y="1125538"/>
          <p14:tracePt t="1938" x="2527300" y="1125538"/>
          <p14:tracePt t="1955" x="2554288" y="1125538"/>
          <p14:tracePt t="1972" x="2598738" y="1125538"/>
          <p14:tracePt t="1988" x="2625725" y="1116013"/>
          <p14:tracePt t="2004" x="2652713" y="1116013"/>
          <p14:tracePt t="2021" x="2679700" y="1116013"/>
          <p14:tracePt t="2038" x="2705100" y="1108075"/>
          <p14:tracePt t="2055" x="2724150" y="1108075"/>
          <p14:tracePt t="2072" x="2732088" y="1108075"/>
          <p14:tracePt t="2088" x="2741613" y="1108075"/>
          <p14:tracePt t="2111" x="2751138" y="1108075"/>
          <p14:tracePt t="2657" x="2741613" y="1108075"/>
          <p14:tracePt t="2670" x="2714625" y="1108075"/>
          <p14:tracePt t="2682" x="2679700" y="1108075"/>
          <p14:tracePt t="2695" x="2616200" y="1108075"/>
          <p14:tracePt t="2709" x="2509838" y="1108075"/>
          <p14:tracePt t="2725" x="2366963" y="1133475"/>
          <p14:tracePt t="2742" x="2187575" y="1187450"/>
          <p14:tracePt t="2759" x="1884363" y="1295400"/>
          <p14:tracePt t="2776" x="1785938" y="1347788"/>
          <p14:tracePt t="2793" x="1724025" y="1366838"/>
          <p14:tracePt t="2809" x="1616075" y="1419225"/>
          <p14:tracePt t="2826" x="1589088" y="1428750"/>
          <p14:tracePt t="2843" x="1562100" y="1438275"/>
          <p14:tracePt t="2860" x="1527175" y="1455738"/>
          <p14:tracePt t="2876" x="1509713" y="1455738"/>
          <p14:tracePt t="2893" x="1490663" y="1465263"/>
          <p14:tracePt t="2911" x="1473200" y="1473200"/>
          <p14:tracePt t="2927" x="1465263" y="1473200"/>
          <p14:tracePt t="2948" x="1455738" y="1482725"/>
          <p14:tracePt t="2961" x="1446213" y="1482725"/>
          <p14:tracePt t="3228" x="1455738" y="1482725"/>
          <p14:tracePt t="3242" x="1482725" y="1482725"/>
          <p14:tracePt t="3253" x="1509713" y="1482725"/>
          <p14:tracePt t="3266" x="1571625" y="1473200"/>
          <p14:tracePt t="3279" x="1633538" y="1455738"/>
          <p14:tracePt t="3295" x="1697038" y="1438275"/>
          <p14:tracePt t="3312" x="1758950" y="1428750"/>
          <p14:tracePt t="3329" x="1901825" y="1419225"/>
          <p14:tracePt t="3345" x="2000250" y="1419225"/>
          <p14:tracePt t="3362" x="2089150" y="1419225"/>
          <p14:tracePt t="3379" x="2187575" y="1419225"/>
          <p14:tracePt t="3396" x="2374900" y="1419225"/>
          <p14:tracePt t="3412" x="2446338" y="1419225"/>
          <p14:tracePt t="3429" x="2544763" y="1419225"/>
          <p14:tracePt t="3446" x="2724150" y="1419225"/>
          <p14:tracePt t="3463" x="2813050" y="1411288"/>
          <p14:tracePt t="3479" x="2894013" y="1411288"/>
          <p14:tracePt t="3496" x="3054350" y="1384300"/>
          <p14:tracePt t="3513" x="3125788" y="1366838"/>
          <p14:tracePt t="3530" x="3160713" y="1366838"/>
          <p14:tracePt t="3546" x="3214688" y="1366838"/>
          <p14:tracePt t="3563" x="3232150" y="1366838"/>
          <p14:tracePt t="3580" x="3251200" y="1366838"/>
          <p14:tracePt t="3597" x="3303588" y="1366838"/>
          <p14:tracePt t="3613" x="3330575" y="1366838"/>
          <p14:tracePt t="3630" x="3357563" y="1366838"/>
          <p14:tracePt t="3647" x="3429000" y="1366838"/>
          <p14:tracePt t="3663" x="3465513" y="1366838"/>
          <p14:tracePt t="3680" x="3509963" y="1366838"/>
          <p14:tracePt t="3697" x="3571875" y="1366838"/>
          <p14:tracePt t="3714" x="3608388" y="1366838"/>
          <p14:tracePt t="3731" x="3660775" y="1374775"/>
          <p14:tracePt t="3747" x="3751263" y="1393825"/>
          <p14:tracePt t="3764" x="3803650" y="1401763"/>
          <p14:tracePt t="3781" x="3822700" y="1401763"/>
          <p14:tracePt t="3797" x="3857625" y="1411288"/>
          <p14:tracePt t="3824" x="3867150" y="1411288"/>
          <p14:tracePt t="3836" x="3875088" y="1411288"/>
          <p14:tracePt t="4242" x="3884613" y="1411288"/>
          <p14:tracePt t="4255" x="3902075" y="1411288"/>
          <p14:tracePt t="4268" x="3929063" y="1411288"/>
          <p14:tracePt t="4280" x="3965575" y="1411288"/>
          <p14:tracePt t="4293" x="4027488" y="1411288"/>
          <p14:tracePt t="4306" x="4089400" y="1411288"/>
          <p14:tracePt t="4318" x="4133850" y="1411288"/>
          <p14:tracePt t="4334" x="4170363" y="1411288"/>
          <p14:tracePt t="4351" x="4214813" y="1411288"/>
          <p14:tracePt t="4367" x="4241800" y="1411288"/>
          <p14:tracePt t="4384" x="4295775" y="1411288"/>
          <p14:tracePt t="4401" x="4313238" y="1411288"/>
          <p14:tracePt t="4418" x="4330700" y="1411288"/>
          <p14:tracePt t="4434" x="4384675" y="1411288"/>
          <p14:tracePt t="4451" x="4438650" y="1411288"/>
          <p14:tracePt t="4468" x="4491038" y="1411288"/>
          <p14:tracePt t="4485" x="4598988" y="1428750"/>
          <p14:tracePt t="4501" x="4633913" y="1428750"/>
          <p14:tracePt t="4518" x="4670425" y="1428750"/>
          <p14:tracePt t="4535" x="4751388" y="1428750"/>
          <p14:tracePt t="4552" x="4803775" y="1428750"/>
          <p14:tracePt t="4568" x="4867275" y="1438275"/>
          <p14:tracePt t="4585" x="5000625" y="1438275"/>
          <p14:tracePt t="4602" x="5037138" y="1446213"/>
          <p14:tracePt t="4619" x="5089525" y="1446213"/>
          <p14:tracePt t="4635" x="5160963" y="1455738"/>
          <p14:tracePt t="4652" x="5187950" y="1455738"/>
          <p14:tracePt t="4669" x="5241925" y="1465263"/>
          <p14:tracePt t="4686" x="5313363" y="1473200"/>
          <p14:tracePt t="4702" x="5340350" y="1473200"/>
          <p14:tracePt t="4719" x="5357813" y="1473200"/>
          <p14:tracePt t="4736" x="5384800" y="1473200"/>
          <p14:tracePt t="4753" x="5402263" y="1473200"/>
          <p14:tracePt t="4769" x="5411788" y="1473200"/>
          <p14:tracePt t="4786" x="5419725" y="1473200"/>
          <p14:tracePt t="4803" x="5446713" y="1473200"/>
          <p14:tracePt t="4820" x="5456238" y="1473200"/>
          <p14:tracePt t="4836" x="5473700" y="1473200"/>
          <p14:tracePt t="4853" x="5537200" y="1482725"/>
          <p14:tracePt t="4870" x="5562600" y="1482725"/>
          <p14:tracePt t="4887" x="5581650" y="1482725"/>
          <p14:tracePt t="4903" x="5626100" y="1482725"/>
          <p14:tracePt t="4920" x="5634038" y="1482725"/>
          <p14:tracePt t="4937" x="5661025" y="1482725"/>
          <p14:tracePt t="4954" x="5680075" y="1482725"/>
          <p14:tracePt t="4970" x="5688013" y="1482725"/>
          <p14:tracePt t="4987" x="5697538" y="1482725"/>
          <p14:tracePt t="5004" x="5715000" y="1482725"/>
          <p14:tracePt t="5021" x="5724525" y="1482725"/>
          <p14:tracePt t="5321" x="5732463" y="1482725"/>
          <p14:tracePt t="5334" x="5751513" y="1482725"/>
          <p14:tracePt t="5346" x="5776913" y="1482725"/>
          <p14:tracePt t="5359" x="5803900" y="1482725"/>
          <p14:tracePt t="5373" x="5840413" y="1473200"/>
          <p14:tracePt t="5389" x="5902325" y="1473200"/>
          <p14:tracePt t="5406" x="5965825" y="1455738"/>
          <p14:tracePt t="5423" x="6108700" y="1428750"/>
          <p14:tracePt t="5440" x="6161088" y="1419225"/>
          <p14:tracePt t="5456" x="6205538" y="1411288"/>
          <p14:tracePt t="5473" x="6251575" y="1393825"/>
          <p14:tracePt t="5490" x="6269038" y="1393825"/>
          <p14:tracePt t="5507" x="6276975" y="1393825"/>
          <p14:tracePt t="5524" x="6303963" y="1393825"/>
          <p14:tracePt t="5540" x="6313488" y="1384300"/>
          <p14:tracePt t="5557" x="6323013" y="1384300"/>
          <p14:tracePt t="5574" x="6340475" y="1374775"/>
          <p14:tracePt t="5600" x="6348413" y="1374775"/>
          <p14:tracePt t="5612" x="6357938" y="1374775"/>
          <p14:tracePt t="5638" x="6367463" y="1374775"/>
          <p14:tracePt t="5663" x="6375400" y="1374775"/>
          <p14:tracePt t="5688" x="6394450" y="1366838"/>
          <p14:tracePt t="5714" x="6402388" y="1366838"/>
          <p14:tracePt t="5727" x="6411913" y="1366838"/>
          <p14:tracePt t="5739" x="6411913" y="1357313"/>
          <p14:tracePt t="5765" x="6419850" y="1357313"/>
          <p14:tracePt t="5841" x="6429375" y="1357313"/>
          <p14:tracePt t="6666" x="6419850" y="1357313"/>
          <p14:tracePt t="6729" x="6411913" y="1357313"/>
          <p14:tracePt t="6767" x="6402388" y="1357313"/>
          <p14:tracePt t="6792" x="6394450" y="1357313"/>
          <p14:tracePt t="6805" x="6384925" y="1357313"/>
          <p14:tracePt t="6818" x="6348413" y="1347788"/>
          <p14:tracePt t="6830" x="6242050" y="1347788"/>
          <p14:tracePt t="6847" x="5946775" y="1347788"/>
          <p14:tracePt t="6864" x="5446713" y="1347788"/>
          <p14:tracePt t="6881" x="4259263" y="1347788"/>
          <p14:tracePt t="6897" x="3732213" y="1411288"/>
          <p14:tracePt t="6914" x="3251200" y="1482725"/>
          <p14:tracePt t="6931" x="2830513" y="1571625"/>
          <p14:tracePt t="6947" x="2205038" y="1758950"/>
          <p14:tracePt t="6964" x="2000250" y="1857375"/>
          <p14:tracePt t="6981" x="1830388" y="1938338"/>
          <p14:tracePt t="6998" x="1633538" y="2044700"/>
          <p14:tracePt t="7014" x="1562100" y="2081213"/>
          <p14:tracePt t="7031" x="1517650" y="2116138"/>
          <p14:tracePt t="7048" x="1465263" y="2187575"/>
          <p14:tracePt t="7065" x="1438275" y="2232025"/>
          <p14:tracePt t="7081" x="1401763" y="2295525"/>
          <p14:tracePt t="7098" x="1322388" y="2428875"/>
          <p14:tracePt t="7115" x="1295400" y="2509838"/>
          <p14:tracePt t="7132" x="1268413" y="2571750"/>
          <p14:tracePt t="7148" x="1223963" y="2687638"/>
          <p14:tracePt t="7165" x="1196975" y="2741613"/>
          <p14:tracePt t="7182" x="1179513" y="2795588"/>
          <p14:tracePt t="7199" x="1152525" y="2867025"/>
          <p14:tracePt t="7215" x="1133475" y="2919413"/>
          <p14:tracePt t="7232" x="1116013" y="2973388"/>
          <p14:tracePt t="7249" x="1081088" y="3081338"/>
          <p14:tracePt t="7266" x="1071563" y="3133725"/>
          <p14:tracePt t="7282" x="1062038" y="3160713"/>
          <p14:tracePt t="7299" x="1036638" y="3214688"/>
          <p14:tracePt t="7316" x="1036638" y="3241675"/>
          <p14:tracePt t="7338" x="1036638" y="3259138"/>
          <p14:tracePt t="7350" x="1036638" y="3268663"/>
          <p14:tracePt t="7375" x="1036638" y="3286125"/>
          <p14:tracePt t="7413" x="1036638" y="3295650"/>
          <p14:tracePt t="7985" x="1036638" y="3303588"/>
          <p14:tracePt t="7998" x="1036638" y="3313113"/>
          <p14:tracePt t="8010" x="1036638" y="3340100"/>
          <p14:tracePt t="8023" x="1036638" y="3394075"/>
          <p14:tracePt t="8036" x="1036638" y="3527425"/>
          <p14:tracePt t="8053" x="1062038" y="3741738"/>
          <p14:tracePt t="8070" x="1062038" y="4037013"/>
          <p14:tracePt t="8087" x="1089025" y="4572000"/>
          <p14:tracePt t="8103" x="1098550" y="4776788"/>
          <p14:tracePt t="8120" x="1098550" y="4929188"/>
          <p14:tracePt t="8137" x="1108075" y="5170488"/>
          <p14:tracePt t="8154" x="1133475" y="5276850"/>
          <p14:tracePt t="8170" x="1143000" y="5367338"/>
          <p14:tracePt t="8188" x="1160463" y="5500688"/>
          <p14:tracePt t="8204" x="1179513" y="5572125"/>
          <p14:tracePt t="8221" x="1179513" y="5634038"/>
          <p14:tracePt t="8238" x="1196975" y="5741988"/>
          <p14:tracePt t="8254" x="1196975" y="5795963"/>
          <p14:tracePt t="8271" x="1196975" y="5840413"/>
          <p14:tracePt t="8288" x="1196975" y="5884863"/>
          <p14:tracePt t="8305" x="1204913" y="5956300"/>
          <p14:tracePt t="8321" x="1214438" y="5983288"/>
          <p14:tracePt t="8338" x="1214438" y="6018213"/>
          <p14:tracePt t="8355" x="1214438" y="6062663"/>
          <p14:tracePt t="8372" x="1214438" y="6081713"/>
          <p14:tracePt t="8388" x="1214438" y="6099175"/>
          <p14:tracePt t="8405" x="1214438" y="6143625"/>
          <p14:tracePt t="8422" x="1214438" y="6153150"/>
          <p14:tracePt t="8441" x="1214438" y="6161088"/>
          <p14:tracePt t="8454" x="1214438" y="6170613"/>
          <p14:tracePt t="8848" x="1223963" y="6170613"/>
          <p14:tracePt t="8860" x="1241425" y="6170613"/>
          <p14:tracePt t="8873" x="1285875" y="6170613"/>
          <p14:tracePt t="8885" x="1374775" y="6170613"/>
          <p14:tracePt t="8898" x="1473200" y="6180138"/>
          <p14:tracePt t="8911" x="1554163" y="6188075"/>
          <p14:tracePt t="8924" x="1616075" y="6197600"/>
          <p14:tracePt t="8941" x="1670050" y="6205538"/>
          <p14:tracePt t="8958" x="1697038" y="6215063"/>
          <p14:tracePt t="8974" x="1741488" y="6224588"/>
          <p14:tracePt t="8991" x="1751013" y="6232525"/>
          <p14:tracePt t="9008" x="1776413" y="6232525"/>
          <p14:tracePt t="9025" x="1803400" y="6232525"/>
          <p14:tracePt t="9051" x="1812925" y="6232525"/>
          <p14:tracePt t="9063" x="1822450" y="6232525"/>
          <p14:tracePt t="9088" x="1830388" y="6232525"/>
          <p14:tracePt t="9114" x="1839913" y="6232525"/>
          <p14:tracePt t="9127" x="1857375" y="6232525"/>
          <p14:tracePt t="9140" x="1884363" y="6232525"/>
          <p14:tracePt t="9152" x="1938338" y="6205538"/>
          <p14:tracePt t="9165" x="2017713" y="6161088"/>
          <p14:tracePt t="9177" x="2116138" y="6089650"/>
          <p14:tracePt t="9192" x="2241550" y="6018213"/>
          <p14:tracePt t="9209" x="2347913" y="5929313"/>
          <p14:tracePt t="9226" x="2455863" y="5840413"/>
          <p14:tracePt t="9243" x="2616200" y="5724525"/>
          <p14:tracePt t="9259" x="2670175" y="5688013"/>
          <p14:tracePt t="9276" x="2714625" y="5643563"/>
          <p14:tracePt t="9293" x="2813050" y="5562600"/>
          <p14:tracePt t="9310" x="2857500" y="5518150"/>
          <p14:tracePt t="9327" x="2894013" y="5483225"/>
          <p14:tracePt t="9343" x="2938463" y="5419725"/>
          <p14:tracePt t="9360" x="2965450" y="5384800"/>
          <p14:tracePt t="9377" x="2973388" y="5367338"/>
          <p14:tracePt t="9394" x="3000375" y="5340350"/>
          <p14:tracePt t="9410" x="3017838" y="5330825"/>
          <p14:tracePt t="9427" x="3027363" y="5313363"/>
          <p14:tracePt t="9444" x="3044825" y="5286375"/>
          <p14:tracePt t="9460" x="3062288" y="5268913"/>
          <p14:tracePt t="9477" x="3071813" y="5251450"/>
          <p14:tracePt t="9494" x="3098800" y="5214938"/>
          <p14:tracePt t="9511" x="3125788" y="5205413"/>
          <p14:tracePt t="9527" x="3143250" y="5180013"/>
          <p14:tracePt t="9544" x="3160713" y="5170488"/>
          <p14:tracePt t="9561" x="3197225" y="5143500"/>
          <p14:tracePt t="9578" x="3205163" y="5126038"/>
          <p14:tracePt t="9595" x="3224213" y="5116513"/>
          <p14:tracePt t="9611" x="3251200" y="5108575"/>
          <p14:tracePt t="9634" x="3259138" y="5108575"/>
          <p14:tracePt t="9647" x="3268663" y="5108575"/>
          <p14:tracePt t="9661" x="3276600" y="5108575"/>
          <p14:tracePt t="10027" x="3286125" y="5108575"/>
          <p14:tracePt t="10053" x="3295650" y="5108575"/>
          <p14:tracePt t="10078" x="3313113" y="5108575"/>
          <p14:tracePt t="10091" x="3322638" y="5108575"/>
          <p14:tracePt t="10104" x="3330575" y="5108575"/>
          <p14:tracePt t="10116" x="3357563" y="5108575"/>
          <p14:tracePt t="10130" x="3394075" y="5108575"/>
          <p14:tracePt t="10147" x="3438525" y="5108575"/>
          <p14:tracePt t="10164" x="3473450" y="5108575"/>
          <p14:tracePt t="10181" x="3571875" y="5108575"/>
          <p14:tracePt t="10198" x="3625850" y="5108575"/>
          <p14:tracePt t="10214" x="3687763" y="5099050"/>
          <p14:tracePt t="10231" x="3840163" y="5099050"/>
          <p14:tracePt t="10248" x="3938588" y="5099050"/>
          <p14:tracePt t="10265" x="4062413" y="5099050"/>
          <p14:tracePt t="10281" x="4330700" y="5099050"/>
          <p14:tracePt t="10298" x="4483100" y="5099050"/>
          <p14:tracePt t="10315" x="4679950" y="5099050"/>
          <p14:tracePt t="10332" x="5054600" y="5099050"/>
          <p14:tracePt t="10348" x="5187950" y="5099050"/>
          <p14:tracePt t="10365" x="5322888" y="5099050"/>
          <p14:tracePt t="10382" x="5554663" y="5160963"/>
          <p14:tracePt t="10399" x="5670550" y="5180013"/>
          <p14:tracePt t="10416" x="5759450" y="5197475"/>
          <p14:tracePt t="10432" x="5840413" y="5224463"/>
          <p14:tracePt t="10449" x="5983288" y="5251450"/>
          <p14:tracePt t="10466" x="6018213" y="5259388"/>
          <p14:tracePt t="10483" x="6054725" y="5259388"/>
          <p14:tracePt t="10499" x="6062663" y="5268913"/>
          <p14:tracePt t="10516" x="6072188" y="5268913"/>
          <p14:tracePt t="10853" x="6081713" y="5268913"/>
          <p14:tracePt t="10864" x="6099175" y="5268913"/>
          <p14:tracePt t="10877" x="6161088" y="5268913"/>
          <p14:tracePt t="10890" x="6232525" y="5268913"/>
          <p14:tracePt t="10902" x="6340475" y="5268913"/>
          <p14:tracePt t="10918" x="6446838" y="5268913"/>
          <p14:tracePt t="10935" x="6545263" y="5268913"/>
          <p14:tracePt t="10954" x="6697663" y="5268913"/>
          <p14:tracePt t="10971" x="6732588" y="5268913"/>
          <p14:tracePt t="10987" x="6796088" y="5276850"/>
          <p14:tracePt t="11004" x="6858000" y="5286375"/>
          <p14:tracePt t="11021" x="6884988" y="5286375"/>
          <p14:tracePt t="11038" x="6919913" y="5286375"/>
          <p14:tracePt t="11055" x="6973888" y="5295900"/>
          <p14:tracePt t="11070" x="7000875" y="5295900"/>
          <p14:tracePt t="11087" x="7018338" y="5295900"/>
          <p14:tracePt t="11104" x="7037388" y="5295900"/>
          <p14:tracePt t="11121" x="7072313" y="5295900"/>
          <p14:tracePt t="11144" x="7081838" y="5295900"/>
          <p14:tracePt t="11207" x="7089775" y="5295900"/>
          <p14:tracePt t="12616" x="7072313" y="5295900"/>
          <p14:tracePt t="12629" x="7000875" y="5241925"/>
          <p14:tracePt t="12642" x="6670675" y="5000625"/>
          <p14:tracePt t="12654" x="5902325" y="4419600"/>
          <p14:tracePt t="12667" x="5062538" y="3786188"/>
          <p14:tracePt t="12680" x="4419600" y="3330575"/>
          <p14:tracePt t="12694" x="4044950" y="3062288"/>
          <p14:tracePt t="12711" x="3768725" y="2867025"/>
          <p14:tracePt t="12727" x="3571875" y="2724150"/>
          <p14:tracePt t="12744" x="3367088" y="2581275"/>
          <p14:tracePt t="12760" x="3276600" y="2536825"/>
          <p14:tracePt t="12778" x="3187700" y="2482850"/>
          <p14:tracePt t="12795" x="2982913" y="2393950"/>
          <p14:tracePt t="12811" x="2901950" y="2366963"/>
          <p14:tracePt t="12828" x="2867025" y="2330450"/>
          <p14:tracePt t="12845" x="2786063" y="2276475"/>
          <p14:tracePt t="12862" x="2768600" y="2268538"/>
          <p14:tracePt t="12878" x="2751138" y="2241550"/>
          <p14:tracePt t="12895" x="2724150" y="2214563"/>
          <p14:tracePt t="12912" x="2705100" y="2197100"/>
          <p14:tracePt t="12929" x="2697163" y="2179638"/>
          <p14:tracePt t="12945" x="2697163" y="2143125"/>
          <p14:tracePt t="12962" x="2697163" y="2125663"/>
          <p14:tracePt t="12979" x="2697163" y="2108200"/>
          <p14:tracePt t="12996" x="2697163" y="2071688"/>
          <p14:tracePt t="13012" x="2697163" y="2062163"/>
          <p14:tracePt t="13029" x="2697163" y="2054225"/>
          <p14:tracePt t="13048" x="2697163" y="2044700"/>
          <p14:tracePt t="13072" x="2697163" y="2036763"/>
          <p14:tracePt t="13085" x="2705100" y="2036763"/>
          <p14:tracePt t="13110" x="2705100" y="2027238"/>
          <p14:tracePt t="17526" x="2705100" y="2017713"/>
          <p14:tracePt t="17564" x="2714625" y="2009775"/>
          <p14:tracePt t="17577" x="2714625" y="2000250"/>
          <p14:tracePt t="17589" x="2732088" y="1982788"/>
          <p14:tracePt t="17601" x="2768600" y="1965325"/>
          <p14:tracePt t="17615" x="2795588" y="1946275"/>
          <p14:tracePt t="17627" x="2830513" y="1928813"/>
          <p14:tracePt t="17640" x="2867025" y="1901825"/>
          <p14:tracePt t="17653" x="2911475" y="1884363"/>
          <p14:tracePt t="17669" x="2946400" y="1857375"/>
          <p14:tracePt t="17687" x="3009900" y="1847850"/>
          <p14:tracePt t="17703" x="3143250" y="1812925"/>
          <p14:tracePt t="17720" x="3224213" y="1795463"/>
          <p14:tracePt t="17737" x="3313113" y="1785938"/>
          <p14:tracePt t="17754" x="3411538" y="1768475"/>
          <p14:tracePt t="17770" x="3438525" y="1751013"/>
          <p14:tracePt t="17787" x="3465513" y="1751013"/>
          <p14:tracePt t="17804" x="3490913" y="1741488"/>
          <p14:tracePt t="17821" x="3554413" y="1724025"/>
          <p14:tracePt t="17837" x="3616325" y="1714500"/>
          <p14:tracePt t="17854" x="3697288" y="1704975"/>
          <p14:tracePt t="17871" x="3867150" y="1679575"/>
          <p14:tracePt t="17888" x="3973513" y="1670050"/>
          <p14:tracePt t="17904" x="4071938" y="1652588"/>
          <p14:tracePt t="17921" x="4241800" y="1625600"/>
          <p14:tracePt t="17938" x="4303713" y="1616075"/>
          <p14:tracePt t="17955" x="4348163" y="1608138"/>
          <p14:tracePt t="17971" x="4419600" y="1598613"/>
          <p14:tracePt t="17988" x="4446588" y="1598613"/>
          <p14:tracePt t="18005" x="4465638" y="1598613"/>
          <p14:tracePt t="18022" x="4500563" y="1589088"/>
          <p14:tracePt t="18038" x="4518025" y="1589088"/>
          <p14:tracePt t="18055" x="4527550" y="1589088"/>
          <p14:tracePt t="18072" x="4537075" y="1589088"/>
          <p14:tracePt t="18089" x="4545013" y="1581150"/>
          <p14:tracePt t="18105" x="4554538" y="1581150"/>
          <p14:tracePt t="18122" x="4572000" y="1581150"/>
          <p14:tracePt t="18138" x="4581525" y="1581150"/>
          <p14:tracePt t="18155" x="4589463" y="1581150"/>
          <p14:tracePt t="18173" x="4608513" y="1581150"/>
          <p14:tracePt t="18189" x="4608513" y="1571625"/>
          <p14:tracePt t="18224" x="4616450" y="1571625"/>
          <p14:tracePt t="20787" x="4616450" y="1562100"/>
          <p14:tracePt t="21650" x="4608513" y="1562100"/>
          <p14:tracePt t="21714" x="4598988" y="1562100"/>
          <p14:tracePt t="21726" x="4589463" y="1562100"/>
          <p14:tracePt t="21738" x="4581525" y="1562100"/>
          <p14:tracePt t="21751" x="4554538" y="1562100"/>
          <p14:tracePt t="21764" x="4465638" y="1581150"/>
          <p14:tracePt t="21777" x="4214813" y="1679575"/>
          <p14:tracePt t="21791" x="3660775" y="1866900"/>
          <p14:tracePt t="21808" x="3062288" y="2116138"/>
          <p14:tracePt t="21825" x="2527300" y="2366963"/>
          <p14:tracePt t="21841" x="1785938" y="2732088"/>
          <p14:tracePt t="21858" x="1527175" y="2840038"/>
          <p14:tracePt t="21875" x="1322388" y="2919413"/>
          <p14:tracePt t="21891" x="1071563" y="3027363"/>
          <p14:tracePt t="21908" x="955675" y="3071813"/>
          <p14:tracePt t="21925" x="857250" y="3098800"/>
          <p14:tracePt t="21942" x="714375" y="3125788"/>
          <p14:tracePt t="21959" x="660400" y="3143250"/>
          <p14:tracePt t="21976" x="642938" y="3143250"/>
          <p14:tracePt t="21992" x="625475" y="3143250"/>
          <p14:tracePt t="22018" x="615950" y="3143250"/>
          <p14:tracePt t="22031" x="608013" y="3143250"/>
          <p14:tracePt t="22069" x="598488" y="3143250"/>
          <p14:tracePt t="22094" x="598488" y="3125788"/>
          <p14:tracePt t="22107" x="598488" y="3108325"/>
          <p14:tracePt t="22119" x="598488" y="3071813"/>
          <p14:tracePt t="22132" x="615950" y="3044825"/>
          <p14:tracePt t="22145" x="652463" y="2990850"/>
          <p14:tracePt t="22160" x="741363" y="2911475"/>
          <p14:tracePt t="22177" x="919163" y="2795588"/>
          <p14:tracePt t="22194" x="1231900" y="2616200"/>
          <p14:tracePt t="22210" x="1901825" y="2312988"/>
          <p14:tracePt t="22227" x="2179638" y="2241550"/>
          <p14:tracePt t="22244" x="2419350" y="2179638"/>
          <p14:tracePt t="22261" x="2697163" y="2133600"/>
          <p14:tracePt t="22277" x="2768600" y="2133600"/>
          <p14:tracePt t="22294" x="2830513" y="2133600"/>
          <p14:tracePt t="22311" x="2919413" y="2133600"/>
          <p14:tracePt t="22328" x="2955925" y="2160588"/>
          <p14:tracePt t="22344" x="2990850" y="2205038"/>
          <p14:tracePt t="22361" x="3044825" y="2401888"/>
          <p14:tracePt t="22378" x="3054350" y="2527300"/>
          <p14:tracePt t="22395" x="3054350" y="2652713"/>
          <p14:tracePt t="22411" x="2990850" y="2874963"/>
          <p14:tracePt t="22427" x="2946400" y="2965450"/>
          <p14:tracePt t="22444" x="2874963" y="3044825"/>
          <p14:tracePt t="22462" x="2697163" y="3197225"/>
          <p14:tracePt t="22478" x="2608263" y="3251200"/>
          <p14:tracePt t="22495" x="2509838" y="3303588"/>
          <p14:tracePt t="22512" x="2322513" y="3357563"/>
          <p14:tracePt t="22528" x="2197100" y="3367088"/>
          <p14:tracePt t="22545" x="2098675" y="3367088"/>
          <p14:tracePt t="22562" x="2017713" y="3367088"/>
          <p14:tracePt t="22565" x="1919288" y="3367088"/>
          <p14:tracePt t="22579" x="1839913" y="3322638"/>
          <p14:tracePt t="22596" x="1768475" y="3295650"/>
          <p14:tracePt t="22612" x="1697038" y="3259138"/>
          <p14:tracePt t="22629" x="1633538" y="3205163"/>
          <p14:tracePt t="22646" x="1598613" y="3179763"/>
          <p14:tracePt t="22663" x="1589088" y="3160713"/>
          <p14:tracePt t="22679" x="1571625" y="3133725"/>
          <p14:tracePt t="22696" x="1571625" y="3116263"/>
          <p14:tracePt t="22713" x="1562100" y="3116263"/>
          <p14:tracePt t="22730" x="1554163" y="3081338"/>
          <p14:tracePt t="22746" x="1554163" y="3071813"/>
          <p14:tracePt t="22763" x="1554163" y="3054350"/>
          <p14:tracePt t="22780" x="1554163" y="3017838"/>
          <p14:tracePt t="22797" x="1554163" y="3009900"/>
          <p14:tracePt t="22813" x="1554163" y="3000375"/>
          <p14:tracePt t="22830" x="1554163" y="2982913"/>
          <p14:tracePt t="22847" x="1554163" y="2973388"/>
          <p14:tracePt t="22864" x="1554163" y="2965450"/>
          <p14:tracePt t="22880" x="1554163" y="2955925"/>
          <p14:tracePt t="22897" x="1554163" y="2946400"/>
          <p14:tracePt t="22914" x="1554163" y="2938463"/>
          <p14:tracePt t="22931" x="1562100" y="2928938"/>
          <p14:tracePt t="22947" x="1571625" y="2919413"/>
          <p14:tracePt t="22964" x="1581150" y="2911475"/>
          <p14:tracePt t="22981" x="1598613" y="2894013"/>
          <p14:tracePt t="22997" x="1633538" y="2867025"/>
          <p14:tracePt t="23014" x="1652588" y="2840038"/>
          <p14:tracePt t="23030" x="1670050" y="2830513"/>
          <p14:tracePt t="23047" x="1687513" y="2822575"/>
          <p14:tracePt t="23065" x="1697038" y="2803525"/>
          <p14:tracePt t="23654" x="1697038" y="2795588"/>
          <p14:tracePt t="23667" x="1697038" y="2786063"/>
          <p14:tracePt t="23679" x="1697038" y="2768600"/>
          <p14:tracePt t="23692" x="1697038" y="2741613"/>
          <p14:tracePt t="23705" x="1697038" y="2697163"/>
          <p14:tracePt t="23718" x="1697038" y="2643188"/>
          <p14:tracePt t="23735" x="1697038" y="2571750"/>
          <p14:tracePt t="23752" x="1679575" y="2473325"/>
          <p14:tracePt t="23768" x="1581150" y="2268538"/>
          <p14:tracePt t="23785" x="1517650" y="2179638"/>
          <p14:tracePt t="23802" x="1473200" y="2133600"/>
          <p14:tracePt t="23819" x="1419225" y="2062163"/>
          <p14:tracePt t="23845" x="1401763" y="2054225"/>
          <p14:tracePt t="23857" x="1393825" y="2054225"/>
          <p14:tracePt t="23870" x="1374775" y="2054225"/>
          <p14:tracePt t="23886" x="1322388" y="2089150"/>
          <p14:tracePt t="23902" x="1241425" y="2170113"/>
          <p14:tracePt t="23919" x="1108075" y="2330450"/>
          <p14:tracePt t="23936" x="785813" y="2803525"/>
          <p14:tracePt t="23953" x="704850" y="3009900"/>
          <p14:tracePt t="23969" x="642938" y="3170238"/>
          <p14:tracePt t="23986" x="588963" y="3411538"/>
          <p14:tracePt t="24003" x="588963" y="3509963"/>
          <p14:tracePt t="24019" x="588963" y="3581400"/>
          <p14:tracePt t="24036" x="608013" y="3670300"/>
          <p14:tracePt t="24053" x="652463" y="3687763"/>
          <p14:tracePt t="24070" x="723900" y="3724275"/>
          <p14:tracePt t="24087" x="928688" y="3768725"/>
          <p14:tracePt t="24103" x="1000125" y="3786188"/>
          <p14:tracePt t="24120" x="1081088" y="3786188"/>
          <p14:tracePt t="24137" x="1169988" y="3795713"/>
          <p14:tracePt t="24154" x="1204913" y="3795713"/>
          <p14:tracePt t="24170" x="1223963" y="3795713"/>
          <p14:tracePt t="24187" x="1268413" y="3795713"/>
          <p14:tracePt t="24204" x="1295400" y="3776663"/>
          <p14:tracePt t="24221" x="1303338" y="3759200"/>
          <p14:tracePt t="24238" x="1347788" y="3705225"/>
          <p14:tracePt t="24254" x="1374775" y="3679825"/>
          <p14:tracePt t="24271" x="1384300" y="3633788"/>
          <p14:tracePt t="24288" x="1419225" y="3571875"/>
          <p14:tracePt t="24305" x="1438275" y="3544888"/>
          <p14:tracePt t="24321" x="1446213" y="3509963"/>
          <p14:tracePt t="24338" x="1465263" y="3482975"/>
          <p14:tracePt t="24355" x="1473200" y="3438525"/>
          <p14:tracePt t="24372" x="1490663" y="3419475"/>
          <p14:tracePt t="24388" x="1490663" y="3402013"/>
          <p14:tracePt t="24405" x="1500188" y="3357563"/>
          <p14:tracePt t="24422" x="1500188" y="3340100"/>
          <p14:tracePt t="24439" x="1500188" y="3313113"/>
          <p14:tracePt t="24455" x="1500188" y="3259138"/>
          <p14:tracePt t="24472" x="1500188" y="3241675"/>
          <p14:tracePt t="24489" x="1500188" y="3224213"/>
          <p14:tracePt t="24506" x="1500188" y="3197225"/>
          <p14:tracePt t="24523" x="1500188" y="3187700"/>
          <p14:tracePt t="24539" x="1500188" y="3179763"/>
          <p14:tracePt t="24556" x="1500188" y="3160713"/>
          <p14:tracePt t="24572" x="1500188" y="3152775"/>
          <p14:tracePt t="24593" x="1500188" y="3143250"/>
          <p14:tracePt t="24606" x="1500188" y="3133725"/>
          <p14:tracePt t="24644" x="1500188" y="3125788"/>
          <p14:tracePt t="25062" x="1500188" y="3116263"/>
          <p14:tracePt t="25075" x="1500188" y="3108325"/>
          <p14:tracePt t="25087" x="1500188" y="3089275"/>
          <p14:tracePt t="25100" x="1500188" y="3062288"/>
          <p14:tracePt t="25113" x="1500188" y="3009900"/>
          <p14:tracePt t="25126" x="1517650" y="2973388"/>
          <p14:tracePt t="25142" x="1527175" y="2919413"/>
          <p14:tracePt t="25159" x="1562100" y="2857500"/>
          <p14:tracePt t="25176" x="1625600" y="2724150"/>
          <p14:tracePt t="25192" x="1660525" y="2670175"/>
          <p14:tracePt t="25209" x="1679575" y="2625725"/>
          <p14:tracePt t="25226" x="1697038" y="2598738"/>
          <p14:tracePt t="25243" x="1724025" y="2562225"/>
          <p14:tracePt t="25259" x="1724025" y="2544763"/>
          <p14:tracePt t="25276" x="1741488" y="2527300"/>
          <p14:tracePt t="25293" x="1758950" y="2500313"/>
          <p14:tracePt t="25310" x="1768475" y="2490788"/>
          <p14:tracePt t="25327" x="1776413" y="2482850"/>
          <p14:tracePt t="25343" x="1785938" y="2465388"/>
          <p14:tracePt t="25360" x="1795463" y="2465388"/>
          <p14:tracePt t="25377" x="1803400" y="2455863"/>
          <p14:tracePt t="25393" x="1812925" y="2438400"/>
          <p14:tracePt t="25410" x="1830388" y="2428875"/>
          <p14:tracePt t="25427" x="1839913" y="2411413"/>
          <p14:tracePt t="25444" x="1866900" y="2393950"/>
          <p14:tracePt t="25461" x="1884363" y="2393950"/>
          <p14:tracePt t="25477" x="1884363" y="2384425"/>
          <p14:tracePt t="25494" x="1901825" y="2374900"/>
          <p14:tracePt t="25511" x="1911350" y="2374900"/>
          <p14:tracePt t="25528" x="1928813" y="2366963"/>
          <p14:tracePt t="25544" x="1965325" y="2347913"/>
          <p14:tracePt t="25561" x="1990725" y="2339975"/>
          <p14:tracePt t="25578" x="2036763" y="2322513"/>
          <p14:tracePt t="25595" x="2081213" y="2303463"/>
          <p14:tracePt t="25611" x="2089150" y="2295525"/>
          <p14:tracePt t="25627" x="2098675" y="2286000"/>
          <p14:tracePt t="25658" x="2108200" y="2286000"/>
          <p14:tracePt t="25709" x="2116138" y="2286000"/>
          <p14:tracePt t="25722" x="2125663" y="2286000"/>
          <p14:tracePt t="25747" x="2133600" y="2286000"/>
          <p14:tracePt t="25798" x="2143125" y="2286000"/>
          <p14:tracePt t="26813" x="2133600" y="2286000"/>
          <p14:tracePt t="26877" x="2125663" y="2286000"/>
          <p14:tracePt t="26889" x="2116138" y="2286000"/>
          <p14:tracePt t="26902" x="2108200" y="2286000"/>
          <p14:tracePt t="26915" x="2071688" y="2286000"/>
          <p14:tracePt t="26927" x="2044700" y="2286000"/>
          <p14:tracePt t="26940" x="2000250" y="2286000"/>
          <p14:tracePt t="26952" x="1928813" y="2286000"/>
          <p14:tracePt t="26968" x="1830388" y="2295525"/>
          <p14:tracePt t="26985" x="1758950" y="2312988"/>
          <p14:tracePt t="27002" x="1679575" y="2312988"/>
          <p14:tracePt t="27019" x="1571625" y="2330450"/>
          <p14:tracePt t="27035" x="1517650" y="2339975"/>
          <p14:tracePt t="27052" x="1455738" y="2347913"/>
          <p14:tracePt t="27069" x="1347788" y="2366963"/>
          <p14:tracePt t="27086" x="1303338" y="2374900"/>
          <p14:tracePt t="27102" x="1258888" y="2374900"/>
          <p14:tracePt t="27119" x="1187450" y="2393950"/>
          <p14:tracePt t="27136" x="1160463" y="2401888"/>
          <p14:tracePt t="27153" x="1143000" y="2411413"/>
          <p14:tracePt t="27169" x="1108075" y="2419350"/>
          <p14:tracePt t="27186" x="1098550" y="2419350"/>
          <p14:tracePt t="27203" x="1081088" y="2419350"/>
          <p14:tracePt t="27220" x="1054100" y="2428875"/>
          <p14:tracePt t="27244" x="1044575" y="2438400"/>
          <p14:tracePt t="27257" x="1036638" y="2438400"/>
          <p14:tracePt t="27295" x="1027113" y="2438400"/>
          <p14:tracePt t="27892" x="1054100" y="2473325"/>
          <p14:tracePt t="27904" x="1089025" y="2536825"/>
          <p14:tracePt t="27917" x="1143000" y="2625725"/>
          <p14:tracePt t="27930" x="1179513" y="2724150"/>
          <p14:tracePt t="27942" x="1223963" y="2795588"/>
          <p14:tracePt t="27957" x="1231900" y="2847975"/>
          <p14:tracePt t="27974" x="1231900" y="2874963"/>
          <p14:tracePt t="27990" x="1241425" y="2884488"/>
          <p14:tracePt t="28007" x="1250950" y="2901950"/>
          <p14:tracePt t="28024" x="1250950" y="2911475"/>
          <p14:tracePt t="28044" x="1250950" y="2919413"/>
          <p14:tracePt t="28057" x="1258888" y="2928938"/>
          <p14:tracePt t="28074" x="1258888" y="2938463"/>
          <p14:tracePt t="28091" x="1258888" y="2946400"/>
          <p14:tracePt t="28108" x="1258888" y="2965450"/>
          <p14:tracePt t="28132" x="1258888" y="2973388"/>
          <p14:tracePt t="28145" x="1258888" y="2990850"/>
          <p14:tracePt t="28170" x="1258888" y="3009900"/>
          <p14:tracePt t="28183" x="1258888" y="3017838"/>
          <p14:tracePt t="28196" x="1258888" y="3027363"/>
          <p14:tracePt t="28208" x="1258888" y="3036888"/>
          <p14:tracePt t="28225" x="1258888" y="3044825"/>
          <p14:tracePt t="28242" x="1258888" y="3062288"/>
          <p14:tracePt t="28259" x="1258888" y="3071813"/>
          <p14:tracePt t="28275" x="1258888" y="3081338"/>
          <p14:tracePt t="28292" x="1231900" y="3089275"/>
          <p14:tracePt t="28309" x="1214438" y="3089275"/>
          <p14:tracePt t="28325" x="1169988" y="3089275"/>
          <p14:tracePt t="28342" x="1133475" y="3071813"/>
          <p14:tracePt t="28359" x="1116013" y="3044825"/>
          <p14:tracePt t="28376" x="1071563" y="2955925"/>
          <p14:tracePt t="28392" x="1054100" y="2894013"/>
          <p14:tracePt t="28409" x="1044575" y="2830513"/>
          <p14:tracePt t="28426" x="1027113" y="2705100"/>
          <p14:tracePt t="28443" x="1027113" y="2652713"/>
          <p14:tracePt t="28459" x="1027113" y="2581275"/>
          <p14:tracePt t="28476" x="1071563" y="2465388"/>
          <p14:tracePt t="28493" x="1098550" y="2419350"/>
          <p14:tracePt t="28510" x="1133475" y="2374900"/>
          <p14:tracePt t="28526" x="1169988" y="2330450"/>
          <p14:tracePt t="28543" x="1187450" y="2322513"/>
          <p14:tracePt t="28560" x="1196975" y="2303463"/>
          <p14:tracePt t="28577" x="1268413" y="2276475"/>
          <p14:tracePt t="28594" x="1312863" y="2268538"/>
          <p14:tracePt t="28610" x="1366838" y="2259013"/>
          <p14:tracePt t="28627" x="1438275" y="2251075"/>
          <p14:tracePt t="28644" x="1465263" y="2251075"/>
          <p14:tracePt t="28661" x="1482725" y="2251075"/>
          <p14:tracePt t="28677" x="1527175" y="2251075"/>
          <p14:tracePt t="28694" x="1536700" y="2251075"/>
          <p14:tracePt t="28711" x="1554163" y="2251075"/>
          <p14:tracePt t="28728" x="1562100" y="2251075"/>
          <p14:tracePt t="28744" x="1581150" y="2268538"/>
          <p14:tracePt t="28761" x="1589088" y="2286000"/>
          <p14:tracePt t="28778" x="1598613" y="2295525"/>
          <p14:tracePt t="28795" x="1608138" y="2312988"/>
          <p14:tracePt t="28811" x="1608138" y="2322513"/>
          <p14:tracePt t="28843" x="1608138" y="2330450"/>
          <p14:tracePt t="28881" x="1608138" y="2339975"/>
          <p14:tracePt t="28894" x="1608138" y="2347913"/>
          <p14:tracePt t="28969" x="1608138" y="2357438"/>
          <p14:tracePt t="29516" x="1598613" y="2357438"/>
          <p14:tracePt t="29528" x="1589088" y="2374900"/>
          <p14:tracePt t="29541" x="1554163" y="2384425"/>
          <p14:tracePt t="29554" x="1527175" y="2411413"/>
          <p14:tracePt t="29566" x="1473200" y="2446338"/>
          <p14:tracePt t="29582" x="1411288" y="2482850"/>
          <p14:tracePt t="29599" x="1347788" y="2509838"/>
          <p14:tracePt t="29616" x="1322388" y="2527300"/>
          <p14:tracePt t="29632" x="1268413" y="2544763"/>
          <p14:tracePt t="29655" x="1258888" y="2544763"/>
          <p14:tracePt t="29680" x="1250950" y="2544763"/>
          <p14:tracePt t="29693" x="1241425" y="2544763"/>
          <p14:tracePt t="29845" x="1241425" y="2536825"/>
          <p14:tracePt t="29871" x="1241425" y="2527300"/>
          <p14:tracePt t="29883" x="1241425" y="2509838"/>
          <p14:tracePt t="29896" x="1241425" y="2500313"/>
          <p14:tracePt t="29908" x="1241425" y="2490788"/>
          <p14:tracePt t="29921" x="1241425" y="2465388"/>
          <p14:tracePt t="29933" x="1241425" y="2455863"/>
          <p14:tracePt t="29950" x="1241425" y="2446338"/>
          <p14:tracePt t="29966" x="1241425" y="2438400"/>
          <p14:tracePt t="29984" x="1241425" y="2419350"/>
          <p14:tracePt t="30010" x="1250950" y="2411413"/>
          <p14:tracePt t="30035" x="1258888" y="2401888"/>
          <p14:tracePt t="30048" x="1258888" y="2393950"/>
          <p14:tracePt t="30061" x="1268413" y="2393950"/>
          <p14:tracePt t="30073" x="1276350" y="2384425"/>
          <p14:tracePt t="30099" x="1295400" y="2384425"/>
          <p14:tracePt t="30111" x="1303338" y="2384425"/>
          <p14:tracePt t="30124" x="1322388" y="2374900"/>
          <p14:tracePt t="30137" x="1330325" y="2374900"/>
          <p14:tracePt t="30152" x="1347788" y="2366963"/>
          <p14:tracePt t="30175" x="1357313" y="2366963"/>
          <p14:tracePt t="30200" x="1366838" y="2366963"/>
          <p14:tracePt t="30213" x="1374775" y="2357438"/>
          <p14:tracePt t="30238" x="1384300" y="2357438"/>
          <p14:tracePt t="30263" x="1393825" y="2357438"/>
          <p14:tracePt t="30276" x="1393825" y="2347913"/>
          <p14:tracePt t="30289" x="1401763" y="2347913"/>
          <p14:tracePt t="30314" x="1411288" y="2347913"/>
          <p14:tracePt t="30924" x="1411288" y="2357438"/>
          <p14:tracePt t="30936" x="1411288" y="2374900"/>
          <p14:tracePt t="30948" x="1411288" y="2411413"/>
          <p14:tracePt t="30961" x="1411288" y="2473325"/>
          <p14:tracePt t="30974" x="1411288" y="2527300"/>
          <p14:tracePt t="30989" x="1419225" y="2616200"/>
          <p14:tracePt t="31005" x="1419225" y="2705100"/>
          <p14:tracePt t="31022" x="1419225" y="2786063"/>
          <p14:tracePt t="31040" x="1401763" y="2919413"/>
          <p14:tracePt t="31056" x="1384300" y="2965450"/>
          <p14:tracePt t="31073" x="1357313" y="3000375"/>
          <p14:tracePt t="31090" x="1303338" y="3062288"/>
          <p14:tracePt t="31107" x="1295400" y="3081338"/>
          <p14:tracePt t="31123" x="1268413" y="3098800"/>
          <p14:tracePt t="31140" x="1231900" y="3116263"/>
          <p14:tracePt t="31157" x="1204913" y="3116263"/>
          <p14:tracePt t="31174" x="1169988" y="3116263"/>
          <p14:tracePt t="31190" x="1054100" y="3108325"/>
          <p14:tracePt t="31207" x="1009650" y="3081338"/>
          <p14:tracePt t="31224" x="965200" y="3027363"/>
          <p14:tracePt t="31241" x="911225" y="2919413"/>
          <p14:tracePt t="31257" x="893763" y="2867025"/>
          <p14:tracePt t="31274" x="884238" y="2830513"/>
          <p14:tracePt t="31291" x="884238" y="2751138"/>
          <p14:tracePt t="31308" x="884238" y="2714625"/>
          <p14:tracePt t="31324" x="884238" y="2687638"/>
          <p14:tracePt t="31341" x="884238" y="2643188"/>
          <p14:tracePt t="31358" x="884238" y="2633663"/>
          <p14:tracePt t="31375" x="893763" y="2625725"/>
          <p14:tracePt t="31391" x="901700" y="2616200"/>
          <p14:tracePt t="31408" x="901700" y="2608263"/>
          <p14:tracePt t="31425" x="911225" y="2598738"/>
          <p14:tracePt t="31442" x="919163" y="2589213"/>
          <p14:tracePt t="31458" x="965200" y="2571750"/>
          <p14:tracePt t="31475" x="1000125" y="2544763"/>
          <p14:tracePt t="31492" x="1017588" y="2527300"/>
          <p14:tracePt t="31509" x="1098550" y="2509838"/>
          <p14:tracePt t="31525" x="1125538" y="2490788"/>
          <p14:tracePt t="31542" x="1160463" y="2490788"/>
          <p14:tracePt t="31559" x="1204913" y="2482850"/>
          <p14:tracePt t="31576" x="1231900" y="2482850"/>
          <p14:tracePt t="31592" x="1250950" y="2482850"/>
          <p14:tracePt t="31609" x="1295400" y="2482850"/>
          <p14:tracePt t="31626" x="1322388" y="2482850"/>
          <p14:tracePt t="31643" x="1347788" y="2482850"/>
          <p14:tracePt t="31659" x="1401763" y="2482850"/>
          <p14:tracePt t="31676" x="1419225" y="2482850"/>
          <p14:tracePt t="31693" x="1438275" y="2482850"/>
          <p14:tracePt t="31710" x="1473200" y="2482850"/>
          <p14:tracePt t="31736" x="1482725" y="2482850"/>
          <p14:tracePt t="31748" x="1490663" y="2482850"/>
          <p14:tracePt t="31761" x="1500188" y="2482850"/>
          <p14:tracePt t="31777" x="1517650" y="2490788"/>
          <p14:tracePt t="31793" x="1536700" y="2490788"/>
          <p14:tracePt t="31810" x="1544638" y="2490788"/>
          <p14:tracePt t="31827" x="1571625" y="2490788"/>
          <p14:tracePt t="31844" x="1589088" y="2500313"/>
          <p14:tracePt t="31861" x="1598613" y="2500313"/>
          <p14:tracePt t="31877" x="1625600" y="2500313"/>
          <p14:tracePt t="31894" x="1633538" y="2500313"/>
          <p14:tracePt t="31911" x="1643063" y="2500313"/>
          <p14:tracePt t="31928" x="1660525" y="2500313"/>
          <p14:tracePt t="31952" x="1670050" y="2500313"/>
          <p14:tracePt t="31976" x="1679575" y="2500313"/>
          <p14:tracePt t="31989" x="1679575" y="2509838"/>
          <p14:tracePt t="32383" x="1687513" y="2509838"/>
          <p14:tracePt t="32395" x="1697038" y="2509838"/>
          <p14:tracePt t="32421" x="1714500" y="2509838"/>
          <p14:tracePt t="32433" x="1731963" y="2509838"/>
          <p14:tracePt t="32446" x="1758950" y="2509838"/>
          <p14:tracePt t="32459" x="1776413" y="2509838"/>
          <p14:tracePt t="32471" x="1803400" y="2509838"/>
          <p14:tracePt t="32484" x="1812925" y="2509838"/>
          <p14:tracePt t="32497" x="1822450" y="2509838"/>
          <p14:tracePt t="32514" x="1830388" y="2509838"/>
          <p14:tracePt t="32531" x="1839913" y="2509838"/>
          <p14:tracePt t="32560" x="1847850" y="2509838"/>
          <p14:tracePt t="32788" x="1830388" y="2509838"/>
          <p14:tracePt t="32801" x="1758950" y="2509838"/>
          <p14:tracePt t="32813" x="1679575" y="2509838"/>
          <p14:tracePt t="32826" x="1562100" y="2509838"/>
          <p14:tracePt t="32839" x="1500188" y="2509838"/>
          <p14:tracePt t="32852" x="1473200" y="2509838"/>
          <p14:tracePt t="32866" x="1455738" y="2509838"/>
          <p14:tracePt t="32882" x="1438275" y="2509838"/>
          <p14:tracePt t="32899" x="1419225" y="2509838"/>
          <p14:tracePt t="32916" x="1357313" y="2509838"/>
          <p14:tracePt t="32933" x="1322388" y="2509838"/>
          <p14:tracePt t="32950" x="1295400" y="2517775"/>
          <p14:tracePt t="32966" x="1250950" y="2527300"/>
          <p14:tracePt t="32983" x="1241425" y="2527300"/>
          <p14:tracePt t="33000" x="1231900" y="2527300"/>
          <p14:tracePt t="33017" x="1204913" y="2527300"/>
          <p14:tracePt t="33033" x="1179513" y="2536825"/>
          <p14:tracePt t="33050" x="1152525" y="2536825"/>
          <p14:tracePt t="33067" x="1125538" y="2544763"/>
          <p14:tracePt t="33084" x="1081088" y="2554288"/>
          <p14:tracePt t="33100" x="1071563" y="2554288"/>
          <p14:tracePt t="33118" x="1062038" y="2554288"/>
          <p14:tracePt t="33134" x="1054100" y="2554288"/>
          <p14:tracePt t="33930" x="1062038" y="2554288"/>
          <p14:tracePt t="33955" x="1071563" y="2554288"/>
          <p14:tracePt t="33968" x="1089025" y="2554288"/>
          <p14:tracePt t="33981" x="1098550" y="2554288"/>
          <p14:tracePt t="33994" x="1116013" y="2554288"/>
          <p14:tracePt t="34006" x="1133475" y="2554288"/>
          <p14:tracePt t="34022" x="1160463" y="2554288"/>
          <p14:tracePt t="34038" x="1179513" y="2554288"/>
          <p14:tracePt t="34055" x="1196975" y="2554288"/>
          <p14:tracePt t="34071" x="1231900" y="2554288"/>
          <p14:tracePt t="34088" x="1241425" y="2554288"/>
          <p14:tracePt t="34106" x="1258888" y="2554288"/>
          <p14:tracePt t="34122" x="1268413" y="2562225"/>
          <p14:tracePt t="34139" x="1276350" y="2562225"/>
          <p14:tracePt t="34156" x="1285875" y="2562225"/>
          <p14:tracePt t="34173" x="1312863" y="2571750"/>
          <p14:tracePt t="34189" x="1322388" y="2581275"/>
          <p14:tracePt t="34206" x="1339850" y="2589213"/>
          <p14:tracePt t="34222" x="1393825" y="2616200"/>
          <p14:tracePt t="34239" x="1411288" y="2625725"/>
          <p14:tracePt t="34256" x="1428750" y="2633663"/>
          <p14:tracePt t="34273" x="1446213" y="2652713"/>
          <p14:tracePt t="34290" x="1465263" y="2660650"/>
          <p14:tracePt t="34307" x="1473200" y="2670175"/>
          <p14:tracePt t="34324" x="1490663" y="2679700"/>
          <p14:tracePt t="34340" x="1500188" y="2697163"/>
          <p14:tracePt t="34357" x="1527175" y="2705100"/>
          <p14:tracePt t="34374" x="1554163" y="2724150"/>
          <p14:tracePt t="34390" x="1562100" y="2724150"/>
          <p14:tracePt t="34407" x="1571625" y="2732088"/>
          <p14:tracePt t="34425" x="1581150" y="2741613"/>
          <p14:tracePt t="34463" x="1589088" y="2741613"/>
          <p14:tracePt t="34476" x="1598613" y="2741613"/>
          <p14:tracePt t="34488" x="1616075" y="2751138"/>
          <p14:tracePt t="34501" x="1625600" y="2751138"/>
          <p14:tracePt t="34514" x="1633538" y="2759075"/>
          <p14:tracePt t="34527" x="1670050" y="2768600"/>
          <p14:tracePt t="34541" x="1687513" y="2776538"/>
          <p14:tracePt t="34558" x="1704975" y="2786063"/>
          <p14:tracePt t="34575" x="1741488" y="2795588"/>
          <p14:tracePt t="34591" x="1874838" y="2840038"/>
          <p14:tracePt t="34608" x="1973263" y="2874963"/>
          <p14:tracePt t="34625" x="2098675" y="2919413"/>
          <p14:tracePt t="34642" x="2428875" y="3027363"/>
          <p14:tracePt t="34658" x="2581275" y="3071813"/>
          <p14:tracePt t="34675" x="2697163" y="3116263"/>
          <p14:tracePt t="34692" x="2946400" y="3179763"/>
          <p14:tracePt t="34709" x="3098800" y="3197225"/>
          <p14:tracePt t="34725" x="3259138" y="3224213"/>
          <p14:tracePt t="34742" x="3527425" y="3268663"/>
          <p14:tracePt t="34759" x="3633788" y="3286125"/>
          <p14:tracePt t="34776" x="3724275" y="3295650"/>
          <p14:tracePt t="34793" x="3840163" y="3322638"/>
          <p14:tracePt t="34809" x="3875088" y="3330575"/>
          <p14:tracePt t="34826" x="3894138" y="3330575"/>
          <p14:tracePt t="34843" x="3911600" y="3340100"/>
          <p14:tracePt t="34844" x="3929063" y="3340100"/>
          <p14:tracePt t="34859" x="3956050" y="3340100"/>
          <p14:tracePt t="34876" x="3983038" y="3340100"/>
          <p14:tracePt t="34893" x="4010025" y="3340100"/>
          <p14:tracePt t="34910" x="4062413" y="3340100"/>
          <p14:tracePt t="34926" x="4081463" y="3340100"/>
          <p14:tracePt t="34945" x="4098925" y="3340100"/>
          <p14:tracePt t="34960" x="4108450" y="3340100"/>
          <p14:tracePt t="34977" x="4116388" y="3340100"/>
          <p14:tracePt t="34994" x="4143375" y="3330575"/>
          <p14:tracePt t="35010" x="4187825" y="3322638"/>
          <p14:tracePt t="35027" x="4205288" y="3313113"/>
          <p14:tracePt t="35044" x="4232275" y="3303588"/>
          <p14:tracePt t="35060" x="4268788" y="3295650"/>
          <p14:tracePt t="35077" x="4276725" y="3286125"/>
          <p14:tracePt t="35097" x="4286250" y="3276600"/>
          <p14:tracePt t="35111" x="4286250" y="3268663"/>
          <p14:tracePt t="35128" x="4295775" y="3259138"/>
          <p14:tracePt t="35144" x="4303713" y="3232150"/>
          <p14:tracePt t="35161" x="4313238" y="3160713"/>
          <p14:tracePt t="35178" x="4313238" y="3133725"/>
          <p14:tracePt t="35195" x="4313238" y="3108325"/>
          <p14:tracePt t="35211" x="4322763" y="3071813"/>
          <p14:tracePt t="35237" x="4330700" y="3062288"/>
          <p14:tracePt t="35262" x="4330700" y="3054350"/>
          <p14:tracePt t="35567" x="4330700" y="3044825"/>
          <p14:tracePt t="35605" x="4340225" y="3044825"/>
          <p14:tracePt t="35618" x="4375150" y="3044825"/>
          <p14:tracePt t="35630" x="4510088" y="3044825"/>
          <p14:tracePt t="35643" x="4840288" y="3044825"/>
          <p14:tracePt t="35656" x="5313363" y="3044825"/>
          <p14:tracePt t="35668" x="5732463" y="3044825"/>
          <p14:tracePt t="35681" x="6037263" y="3062288"/>
          <p14:tracePt t="35697" x="6224588" y="3089275"/>
          <p14:tracePt t="35714" x="6394450" y="3116263"/>
          <p14:tracePt t="35731" x="6527800" y="3133725"/>
          <p14:tracePt t="35747" x="6875463" y="3224213"/>
          <p14:tracePt t="35764" x="7108825" y="3313113"/>
          <p14:tracePt t="35781" x="7348538" y="3429000"/>
          <p14:tracePt t="35798" x="7634288" y="3652838"/>
          <p14:tracePt t="35814" x="7715250" y="3732213"/>
          <p14:tracePt t="35831" x="7751763" y="3776663"/>
          <p14:tracePt t="35847" x="7786688" y="3840163"/>
          <p14:tracePt t="35864" x="7786688" y="3848100"/>
          <p14:tracePt t="35882" x="7786688" y="3857625"/>
          <p14:tracePt t="35898" x="7786688" y="3894138"/>
          <p14:tracePt t="35915" x="7786688" y="3902075"/>
          <p14:tracePt t="35932" x="7786688" y="3919538"/>
          <p14:tracePt t="35948" x="7786688" y="3965575"/>
          <p14:tracePt t="35965" x="7769225" y="3973513"/>
          <p14:tracePt t="35982" x="7742238" y="3990975"/>
          <p14:tracePt t="35999" x="7661275" y="4027488"/>
          <p14:tracePt t="36016" x="7634288" y="4037013"/>
          <p14:tracePt t="36032" x="7626350" y="4044950"/>
          <p14:tracePt t="36049" x="7608888" y="4044950"/>
          <p14:tracePt t="36066" x="7599363" y="4044950"/>
          <p14:tracePt t="36082" x="7589838" y="4054475"/>
          <p14:tracePt t="36099" x="7510463" y="4054475"/>
          <p14:tracePt t="36116" x="7402513" y="4037013"/>
          <p14:tracePt t="36133" x="7224713" y="3973513"/>
          <p14:tracePt t="36150" x="7037388" y="3911600"/>
          <p14:tracePt t="36150" x="6902450" y="3857625"/>
          <p14:tracePt t="36166" x="6813550" y="3803650"/>
          <p14:tracePt t="36183" x="6759575" y="3776663"/>
          <p14:tracePt t="36200" x="6705600" y="3751263"/>
          <p14:tracePt t="36201" x="6661150" y="3724275"/>
          <p14:tracePt t="36217" x="6626225" y="3679825"/>
          <p14:tracePt t="36233" x="6589713" y="3633788"/>
          <p14:tracePt t="36250" x="6562725" y="3571875"/>
          <p14:tracePt t="36267" x="6518275" y="3455988"/>
          <p14:tracePt t="36284" x="6500813" y="3394075"/>
          <p14:tracePt t="36300" x="6500813" y="3367088"/>
          <p14:tracePt t="36317" x="6500813" y="3322638"/>
          <p14:tracePt t="36334" x="6500813" y="3303588"/>
          <p14:tracePt t="36350" x="6500813" y="3276600"/>
          <p14:tracePt t="36367" x="6554788" y="3179763"/>
          <p14:tracePt t="36383" x="6589713" y="3133725"/>
          <p14:tracePt t="36400" x="6626225" y="3089275"/>
          <p14:tracePt t="36418" x="6670675" y="3036888"/>
          <p14:tracePt t="36434" x="6697663" y="3017838"/>
          <p14:tracePt t="36451" x="6732588" y="3000375"/>
          <p14:tracePt t="36468" x="6875463" y="2955925"/>
          <p14:tracePt t="36485" x="6946900" y="2946400"/>
          <p14:tracePt t="36501" x="7018338" y="2938463"/>
          <p14:tracePt t="36518" x="7143750" y="2928938"/>
          <p14:tracePt t="36535" x="7205663" y="2928938"/>
          <p14:tracePt t="36552" x="7269163" y="2928938"/>
          <p14:tracePt t="36569" x="7419975" y="2938463"/>
          <p14:tracePt t="36585" x="7491413" y="2973388"/>
          <p14:tracePt t="36602" x="7562850" y="3009900"/>
          <p14:tracePt t="36619" x="7653338" y="3116263"/>
          <p14:tracePt t="36635" x="7688263" y="3170238"/>
          <p14:tracePt t="36652" x="7705725" y="3224213"/>
          <p14:tracePt t="36669" x="7715250" y="3268663"/>
          <p14:tracePt t="36686" x="7724775" y="3419475"/>
          <p14:tracePt t="36702" x="7697788" y="3517900"/>
          <p14:tracePt t="36719" x="7643813" y="3598863"/>
          <p14:tracePt t="36736" x="7510463" y="3759200"/>
          <p14:tracePt t="36753" x="7446963" y="3813175"/>
          <p14:tracePt t="36769" x="7385050" y="3875088"/>
          <p14:tracePt t="36786" x="7286625" y="3946525"/>
          <p14:tracePt t="36803" x="7251700" y="3965575"/>
          <p14:tracePt t="36820" x="7224713" y="3965575"/>
          <p14:tracePt t="36836" x="7188200" y="3983038"/>
          <p14:tracePt t="36853" x="7180263" y="3990975"/>
          <p14:tracePt t="36870" x="7161213" y="3990975"/>
          <p14:tracePt t="36887" x="7134225" y="3990975"/>
          <p14:tracePt t="36903" x="7116763" y="3990975"/>
          <p14:tracePt t="36920" x="7089775" y="3990975"/>
          <p14:tracePt t="36937" x="7045325" y="3990975"/>
          <p14:tracePt t="36954" x="7018338" y="3990975"/>
          <p14:tracePt t="36971" x="7000875" y="3983038"/>
          <p14:tracePt t="36987" x="6973888" y="3973513"/>
          <p14:tracePt t="37004" x="6965950" y="3973513"/>
          <p14:tracePt t="37021" x="6956425" y="3973513"/>
          <p14:tracePt t="37038" x="6946900" y="3965575"/>
          <p14:tracePt t="37054" x="6938963" y="3956050"/>
          <p14:tracePt t="37076" x="6929438" y="3956050"/>
          <p14:tracePt t="37088" x="6919913" y="3956050"/>
          <p14:tracePt t="37105" x="6911975" y="3956050"/>
          <p14:tracePt t="37121" x="6902450" y="3946525"/>
          <p14:tracePt t="37138" x="6884988" y="3946525"/>
          <p14:tracePt t="37155" x="6875463" y="3938588"/>
          <p14:tracePt t="37172" x="6858000" y="3938588"/>
          <p14:tracePt t="37188" x="6858000" y="3929063"/>
          <p14:tracePt t="37205" x="6848475" y="3929063"/>
          <p14:tracePt t="37222" x="6840538" y="3929063"/>
          <p14:tracePt t="37239" x="6831013" y="3929063"/>
          <p14:tracePt t="37255" x="6823075" y="3919538"/>
          <p14:tracePt t="37272" x="6813550" y="3919538"/>
          <p14:tracePt t="37289" x="6804025" y="3919538"/>
          <p14:tracePt t="37306" x="6786563" y="3902075"/>
          <p14:tracePt t="37322" x="6777038" y="3902075"/>
          <p14:tracePt t="37339" x="6759575" y="3902075"/>
          <p14:tracePt t="37356" x="6742113" y="3902075"/>
          <p14:tracePt t="37373" x="6732588" y="3894138"/>
          <p14:tracePt t="37389" x="6724650" y="3894138"/>
          <p14:tracePt t="37406" x="6705600" y="3894138"/>
          <p14:tracePt t="37423" x="6705600" y="3884613"/>
          <p14:tracePt t="37439" x="6697663" y="3884613"/>
          <p14:tracePt t="37456" x="6680200" y="3884613"/>
          <p14:tracePt t="37472" x="6670675" y="3884613"/>
          <p14:tracePt t="37494" x="6661150" y="3884613"/>
          <p14:tracePt t="37507" x="6653213" y="3884613"/>
          <p14:tracePt t="38497" x="6643688" y="3884613"/>
          <p14:tracePt t="44636" x="6643688" y="3857625"/>
          <p14:tracePt t="44649" x="6643688" y="3830638"/>
          <p14:tracePt t="44661" x="6643688" y="3786188"/>
          <p14:tracePt t="44674" x="6643688" y="3714750"/>
          <p14:tracePt t="44687" x="6643688" y="3643313"/>
          <p14:tracePt t="44699" x="6643688" y="3589338"/>
          <p14:tracePt t="44712" x="6643688" y="3544888"/>
          <p14:tracePt t="44728" x="6643688" y="3500438"/>
          <p14:tracePt t="44744" x="6643688" y="3465513"/>
          <p14:tracePt t="44761" x="6643688" y="3429000"/>
          <p14:tracePt t="44778" x="6643688" y="3330575"/>
          <p14:tracePt t="44795" x="6643688" y="3295650"/>
          <p14:tracePt t="44811" x="6643688" y="3251200"/>
          <p14:tracePt t="44828" x="6653213" y="3205163"/>
          <p14:tracePt t="44845" x="6670675" y="3187700"/>
          <p14:tracePt t="44862" x="6688138" y="3170238"/>
          <p14:tracePt t="44878" x="6732588" y="3143250"/>
          <p14:tracePt t="44895" x="6769100" y="3125788"/>
          <p14:tracePt t="44912" x="6796088" y="3116263"/>
          <p14:tracePt t="44929" x="6867525" y="3098800"/>
          <p14:tracePt t="44945" x="6894513" y="3098800"/>
          <p14:tracePt t="44962" x="6946900" y="3089275"/>
          <p14:tracePt t="44978" x="7072313" y="3081338"/>
          <p14:tracePt t="44996" x="7126288" y="3081338"/>
          <p14:tracePt t="45012" x="7188200" y="3081338"/>
          <p14:tracePt t="45029" x="7242175" y="3081338"/>
          <p14:tracePt t="45046" x="7259638" y="3081338"/>
          <p14:tracePt t="45063" x="7269163" y="3081338"/>
          <p14:tracePt t="45080" x="7304088" y="3081338"/>
          <p14:tracePt t="45095" x="7323138" y="3098800"/>
          <p14:tracePt t="45112" x="7340600" y="3108325"/>
          <p14:tracePt t="45129" x="7348538" y="3143250"/>
          <p14:tracePt t="45147" x="7375525" y="3197225"/>
          <p14:tracePt t="45163" x="7375525" y="3224213"/>
          <p14:tracePt t="45180" x="7385050" y="3251200"/>
          <p14:tracePt t="45197" x="7394575" y="3322638"/>
          <p14:tracePt t="45213" x="7394575" y="3384550"/>
          <p14:tracePt t="45230" x="7367588" y="3465513"/>
          <p14:tracePt t="45247" x="7277100" y="3616325"/>
          <p14:tracePt t="45264" x="7224713" y="3697288"/>
          <p14:tracePt t="45280" x="7170738" y="3768725"/>
          <p14:tracePt t="45297" x="7037388" y="3902075"/>
          <p14:tracePt t="45314" x="6965950" y="3983038"/>
          <p14:tracePt t="45330" x="6884988" y="4071938"/>
          <p14:tracePt t="45347" x="6759575" y="4224338"/>
          <p14:tracePt t="45364" x="6732588" y="4268788"/>
          <p14:tracePt t="45381" x="6715125" y="4286250"/>
          <p14:tracePt t="45398" x="6697663" y="4322763"/>
          <p14:tracePt t="45414" x="6688138" y="4322763"/>
          <p14:tracePt t="45435" x="6688138" y="4330700"/>
          <p14:tracePt t="45448" x="6680200" y="4330700"/>
          <p14:tracePt t="45524" x="6670675" y="4330700"/>
          <p14:tracePt t="45537" x="6661150" y="4330700"/>
          <p14:tracePt t="47339" x="6661150" y="4322763"/>
          <p14:tracePt t="47364" x="6661150" y="4303713"/>
          <p14:tracePt t="47376" x="6688138" y="4276725"/>
          <p14:tracePt t="47390" x="6715125" y="4241800"/>
          <p14:tracePt t="47402" x="6769100" y="4179888"/>
          <p14:tracePt t="47415" x="6813550" y="4133850"/>
          <p14:tracePt t="47427" x="6848475" y="4081463"/>
          <p14:tracePt t="47442" x="6867525" y="4054475"/>
          <p14:tracePt t="47458" x="6875463" y="4037013"/>
          <p14:tracePt t="47475" x="6884988" y="4027488"/>
          <p14:tracePt t="47492" x="6884988" y="4010025"/>
          <p14:tracePt t="47509" x="6894513" y="4010025"/>
          <p14:tracePt t="47542" x="6894513" y="4000500"/>
          <p14:tracePt t="47605" x="6894513" y="3990975"/>
          <p14:tracePt t="47643" x="6894513" y="3983038"/>
          <p14:tracePt t="47656" x="6894513" y="3973513"/>
          <p14:tracePt t="47694" x="6894513" y="3965575"/>
          <p14:tracePt t="47719" x="6894513" y="3956050"/>
          <p14:tracePt t="47732" x="6894513" y="3946525"/>
          <p14:tracePt t="47744" x="6894513" y="3929063"/>
          <p14:tracePt t="47770" x="6894513" y="3919538"/>
          <p14:tracePt t="47782" x="6894513" y="3902075"/>
          <p14:tracePt t="47808" x="6894513" y="3894138"/>
          <p14:tracePt t="47871" x="6894513" y="3884613"/>
          <p14:tracePt t="47884" x="6894513" y="3875088"/>
          <p14:tracePt t="48289" x="6884988" y="3875088"/>
          <p14:tracePt t="48328" x="6875463" y="3875088"/>
          <p14:tracePt t="48379" x="6867525" y="3875088"/>
          <p14:tracePt t="48733" x="6858000" y="3875088"/>
          <p14:tracePt t="48785" x="6848475" y="3875088"/>
          <p14:tracePt t="48810" x="6840538" y="3875088"/>
          <p14:tracePt t="48823" x="6823075" y="3867150"/>
          <p14:tracePt t="48836" x="6804025" y="3867150"/>
          <p14:tracePt t="48848" x="6796088" y="3857625"/>
          <p14:tracePt t="48861" x="6769100" y="3857625"/>
          <p14:tracePt t="48874" x="6742113" y="3848100"/>
          <p14:tracePt t="48886" x="6724650" y="3840163"/>
          <p14:tracePt t="48899" x="6705600" y="3840163"/>
          <p14:tracePt t="48916" x="6688138" y="3830638"/>
          <p14:tracePt t="48933" x="6661150" y="3830638"/>
          <p14:tracePt t="48950" x="6599238" y="3822700"/>
          <p14:tracePt t="48966" x="6572250" y="3803650"/>
          <p14:tracePt t="48983" x="6545263" y="3803650"/>
          <p14:tracePt t="49000" x="6500813" y="3795713"/>
          <p14:tracePt t="49016" x="6491288" y="3795713"/>
          <p14:tracePt t="49033" x="6483350" y="3786188"/>
          <p14:tracePt t="49051" x="6473825" y="3786188"/>
          <p14:tracePt t="49067" x="6473825" y="3776663"/>
          <p14:tracePt t="49089" x="6465888" y="3776663"/>
          <p14:tracePt t="49140" x="6456363" y="3776663"/>
          <p14:tracePt t="49241" x="6456363" y="3768725"/>
          <p14:tracePt t="51361" x="6456363" y="3759200"/>
          <p14:tracePt t="51386" x="6465888" y="3751263"/>
          <p14:tracePt t="51398" x="6491288" y="3741738"/>
          <p14:tracePt t="51411" x="6510338" y="3732213"/>
          <p14:tracePt t="51424" x="6537325" y="3724275"/>
          <p14:tracePt t="51436" x="6581775" y="3705225"/>
          <p14:tracePt t="51449" x="6626225" y="3697288"/>
          <p14:tracePt t="51462" x="6697663" y="3670300"/>
          <p14:tracePt t="51479" x="6759575" y="3652838"/>
          <p14:tracePt t="51496" x="6823075" y="3625850"/>
          <p14:tracePt t="51513" x="6919913" y="3581400"/>
          <p14:tracePt t="51530" x="6965950" y="3562350"/>
          <p14:tracePt t="51546" x="6983413" y="3554413"/>
          <p14:tracePt t="51564" x="7010400" y="3544888"/>
          <p14:tracePt t="51580" x="7027863" y="3536950"/>
          <p14:tracePt t="51597" x="7037388" y="3536950"/>
          <p14:tracePt t="51613" x="7054850" y="3527425"/>
          <p14:tracePt t="51630" x="7108825" y="3517900"/>
          <p14:tracePt t="51647" x="7126288" y="3509963"/>
          <p14:tracePt t="51664" x="7143750" y="3500438"/>
          <p14:tracePt t="51681" x="7170738" y="3482975"/>
          <p14:tracePt t="51697" x="7180263" y="3482975"/>
          <p14:tracePt t="51713" x="7188200" y="3482975"/>
          <p14:tracePt t="51730" x="7205663" y="3473450"/>
          <p14:tracePt t="51747" x="7224713" y="3473450"/>
          <p14:tracePt t="51764" x="7251700" y="3473450"/>
          <p14:tracePt t="51781" x="7323138" y="3473450"/>
          <p14:tracePt t="51798" x="7367588" y="3473450"/>
          <p14:tracePt t="51814" x="7394575" y="3473450"/>
          <p14:tracePt t="51831" x="7456488" y="3473450"/>
          <p14:tracePt t="51848" x="7483475" y="3473450"/>
          <p14:tracePt t="51865" x="7510463" y="3482975"/>
          <p14:tracePt t="51881" x="7572375" y="3500438"/>
          <p14:tracePt t="51898" x="7599363" y="3509963"/>
          <p14:tracePt t="51915" x="7608888" y="3517900"/>
          <p14:tracePt t="51931" x="7634288" y="3536950"/>
          <p14:tracePt t="51948" x="7643813" y="3536950"/>
          <p14:tracePt t="51982" x="7643813" y="3544888"/>
          <p14:tracePt t="52007" x="7653338" y="3544888"/>
          <p14:tracePt t="52566" x="7643813" y="3536950"/>
          <p14:tracePt t="52578" x="7626350" y="3527425"/>
          <p14:tracePt t="52591" x="7589838" y="3517900"/>
          <p14:tracePt t="52604" x="7562850" y="3490913"/>
          <p14:tracePt t="52619" x="7537450" y="3473450"/>
          <p14:tracePt t="52635" x="7500938" y="3455988"/>
          <p14:tracePt t="52652" x="7473950" y="3438525"/>
          <p14:tracePt t="52669" x="7419975" y="3394075"/>
          <p14:tracePt t="52686" x="7394575" y="3367088"/>
          <p14:tracePt t="52702" x="7375525" y="3340100"/>
          <p14:tracePt t="52719" x="7304088" y="3276600"/>
          <p14:tracePt t="52736" x="7296150" y="3251200"/>
          <p14:tracePt t="52753" x="7269163" y="3214688"/>
          <p14:tracePt t="52769" x="7242175" y="3187700"/>
          <p14:tracePt t="52786" x="7232650" y="3170238"/>
          <p14:tracePt t="52803" x="7224713" y="3152775"/>
          <p14:tracePt t="52820" x="7197725" y="3116263"/>
          <p14:tracePt t="52836" x="7180263" y="3089275"/>
          <p14:tracePt t="52853" x="7170738" y="3071813"/>
          <p14:tracePt t="52870" x="7153275" y="3027363"/>
          <p14:tracePt t="52887" x="7143750" y="3017838"/>
          <p14:tracePt t="52903" x="7143750" y="2990850"/>
          <p14:tracePt t="52920" x="7126288" y="2955925"/>
          <p14:tracePt t="52937" x="7116763" y="2938463"/>
          <p14:tracePt t="52954" x="7116763" y="2919413"/>
          <p14:tracePt t="52971" x="7116763" y="2894013"/>
          <p14:tracePt t="52987" x="7116763" y="2874963"/>
          <p14:tracePt t="53004" x="7116763" y="2867025"/>
          <p14:tracePt t="53035" x="7116763" y="2857500"/>
          <p14:tracePt t="53048" x="7134225" y="2857500"/>
          <p14:tracePt t="53060" x="7161213" y="2857500"/>
          <p14:tracePt t="53073" x="7188200" y="2857500"/>
          <p14:tracePt t="53088" x="7242175" y="2857500"/>
          <p14:tracePt t="53104" x="7323138" y="2857500"/>
          <p14:tracePt t="53121" x="7394575" y="2857500"/>
          <p14:tracePt t="53138" x="7527925" y="2857500"/>
          <p14:tracePt t="53155" x="7589838" y="2884488"/>
          <p14:tracePt t="53172" x="7634288" y="2901950"/>
          <p14:tracePt t="53188" x="7697788" y="2965450"/>
          <p14:tracePt t="53205" x="7732713" y="3000375"/>
          <p14:tracePt t="53222" x="7769225" y="3044825"/>
          <p14:tracePt t="53239" x="7848600" y="3179763"/>
          <p14:tracePt t="53255" x="7885113" y="3241675"/>
          <p14:tracePt t="53272" x="7920038" y="3313113"/>
          <p14:tracePt t="53289" x="7956550" y="3429000"/>
          <p14:tracePt t="53306" x="7974013" y="3482975"/>
          <p14:tracePt t="53322" x="7974013" y="3509963"/>
          <p14:tracePt t="53339" x="7983538" y="3581400"/>
          <p14:tracePt t="53356" x="7983538" y="3608388"/>
          <p14:tracePt t="53373" x="7983538" y="3652838"/>
          <p14:tracePt t="53390" x="7947025" y="3751263"/>
          <p14:tracePt t="53406" x="7912100" y="3786188"/>
          <p14:tracePt t="53423" x="7867650" y="3822700"/>
          <p14:tracePt t="53439" x="7804150" y="3848100"/>
          <p14:tracePt t="53456" x="7643813" y="3894138"/>
          <p14:tracePt t="53473" x="7562850" y="3911600"/>
          <p14:tracePt t="53490" x="7491413" y="3919538"/>
          <p14:tracePt t="53507" x="7358063" y="3919538"/>
          <p14:tracePt t="53523" x="7296150" y="3919538"/>
          <p14:tracePt t="53540" x="7232650" y="3919538"/>
          <p14:tracePt t="53557" x="7126288" y="3848100"/>
          <p14:tracePt t="53574" x="7072313" y="3795713"/>
          <p14:tracePt t="53590" x="7027863" y="3741738"/>
          <p14:tracePt t="53607" x="6956425" y="3589338"/>
          <p14:tracePt t="53624" x="6929438" y="3527425"/>
          <p14:tracePt t="53641" x="6902450" y="3465513"/>
          <p14:tracePt t="53657" x="6884988" y="3340100"/>
          <p14:tracePt t="53674" x="6884988" y="3276600"/>
          <p14:tracePt t="53691" x="6884988" y="3224213"/>
          <p14:tracePt t="53708" x="6884988" y="3133725"/>
          <p14:tracePt t="53724" x="6902450" y="3108325"/>
          <p14:tracePt t="53741" x="6919913" y="3081338"/>
          <p14:tracePt t="53758" x="6991350" y="3009900"/>
          <p14:tracePt t="53775" x="7045325" y="2982913"/>
          <p14:tracePt t="53791" x="7099300" y="2955925"/>
          <p14:tracePt t="53808" x="7242175" y="2928938"/>
          <p14:tracePt t="53825" x="7331075" y="2911475"/>
          <p14:tracePt t="53842" x="7429500" y="2911475"/>
          <p14:tracePt t="53859" x="7510463" y="2911475"/>
          <p14:tracePt t="53860" x="7608888" y="2911475"/>
          <p14:tracePt t="53875" x="7705725" y="2911475"/>
          <p14:tracePt t="53892" x="7796213" y="2911475"/>
          <p14:tracePt t="53909" x="7867650" y="2938463"/>
          <p14:tracePt t="53925" x="8001000" y="3054350"/>
          <p14:tracePt t="53942" x="8054975" y="3108325"/>
          <p14:tracePt t="53959" x="8081963" y="3187700"/>
          <p14:tracePt t="53976" x="8116888" y="3340100"/>
          <p14:tracePt t="53992" x="8126413" y="3394075"/>
          <p14:tracePt t="54009" x="8126413" y="3429000"/>
          <p14:tracePt t="54026" x="8126413" y="3490913"/>
          <p14:tracePt t="54043" x="8116888" y="3527425"/>
          <p14:tracePt t="54059" x="8089900" y="3554413"/>
          <p14:tracePt t="54076" x="7991475" y="3625850"/>
          <p14:tracePt t="54093" x="7902575" y="3670300"/>
          <p14:tracePt t="54110" x="7804150" y="3697288"/>
          <p14:tracePt t="54126" x="7589838" y="3741738"/>
          <p14:tracePt t="54143" x="7510463" y="3741738"/>
          <p14:tracePt t="54160" x="7429500" y="3741738"/>
          <p14:tracePt t="54177" x="7296150" y="3741738"/>
          <p14:tracePt t="54193" x="7232650" y="3705225"/>
          <p14:tracePt t="54210" x="7161213" y="3660775"/>
          <p14:tracePt t="54227" x="7054850" y="3562350"/>
          <p14:tracePt t="54244" x="7018338" y="3490913"/>
          <p14:tracePt t="54260" x="7000875" y="3438525"/>
          <p14:tracePt t="54278" x="6973888" y="3375025"/>
          <p14:tracePt t="54278" x="6973888" y="3340100"/>
          <p14:tracePt t="54294" x="6973888" y="3286125"/>
          <p14:tracePt t="54311" x="6973888" y="3251200"/>
          <p14:tracePt t="54328" x="6973888" y="3214688"/>
          <p14:tracePt t="54329" x="6973888" y="3160713"/>
          <p14:tracePt t="54344" x="6983413" y="3125788"/>
          <p14:tracePt t="54361" x="7010400" y="3071813"/>
          <p14:tracePt t="54378" x="7045325" y="3027363"/>
          <p14:tracePt t="54395" x="7089775" y="2973388"/>
          <p14:tracePt t="54411" x="7108825" y="2955925"/>
          <p14:tracePt t="54428" x="7126288" y="2955925"/>
          <p14:tracePt t="54445" x="7197725" y="2938463"/>
          <p14:tracePt t="54462" x="7251700" y="2938463"/>
          <p14:tracePt t="54478" x="7331075" y="2938463"/>
          <p14:tracePt t="54495" x="7554913" y="2965450"/>
          <p14:tracePt t="54512" x="7670800" y="3027363"/>
          <p14:tracePt t="54529" x="7769225" y="3089275"/>
          <p14:tracePt t="54545" x="7885113" y="3214688"/>
          <p14:tracePt t="54562" x="7920038" y="3259138"/>
          <p14:tracePt t="54579" x="7939088" y="3313113"/>
          <p14:tracePt t="54596" x="7956550" y="3394075"/>
          <p14:tracePt t="54612" x="7956550" y="3429000"/>
          <p14:tracePt t="54628" x="7956550" y="3473450"/>
          <p14:tracePt t="54645" x="7912100" y="3581400"/>
          <p14:tracePt t="54662" x="7867650" y="3633788"/>
          <p14:tracePt t="54679" x="7813675" y="3679825"/>
          <p14:tracePt t="54696" x="7680325" y="3751263"/>
          <p14:tracePt t="54713" x="7626350" y="3786188"/>
          <p14:tracePt t="54730" x="7562850" y="3803650"/>
          <p14:tracePt t="54747" x="7429500" y="3813175"/>
          <p14:tracePt t="54763" x="7358063" y="3813175"/>
          <p14:tracePt t="54780" x="7286625" y="3786188"/>
          <p14:tracePt t="54797" x="7224713" y="3751263"/>
          <p14:tracePt t="54813" x="7116763" y="3652838"/>
          <p14:tracePt t="54830" x="7099300" y="3608388"/>
          <p14:tracePt t="54847" x="7081838" y="3554413"/>
          <p14:tracePt t="54864" x="7045325" y="3429000"/>
          <p14:tracePt t="54880" x="7045325" y="3367088"/>
          <p14:tracePt t="54897" x="7045325" y="3303588"/>
          <p14:tracePt t="54914" x="7045325" y="3179763"/>
          <p14:tracePt t="54931" x="7045325" y="3133725"/>
          <p14:tracePt t="54947" x="7072313" y="3071813"/>
          <p14:tracePt t="54964" x="7126288" y="3000375"/>
          <p14:tracePt t="54981" x="7143750" y="2990850"/>
          <p14:tracePt t="54998" x="7170738" y="2965450"/>
          <p14:tracePt t="55014" x="7215188" y="2946400"/>
          <p14:tracePt t="55031" x="7259638" y="2938463"/>
          <p14:tracePt t="55048" x="7323138" y="2919413"/>
          <p14:tracePt t="55065" x="7491413" y="2919413"/>
          <p14:tracePt t="55081" x="7599363" y="2919413"/>
          <p14:tracePt t="55098" x="7688263" y="2938463"/>
          <p14:tracePt t="55115" x="7831138" y="3027363"/>
          <p14:tracePt t="55132" x="7894638" y="3081338"/>
          <p14:tracePt t="55148" x="7920038" y="3133725"/>
          <p14:tracePt t="55165" x="7956550" y="3232150"/>
          <p14:tracePt t="55182" x="7966075" y="3286125"/>
          <p14:tracePt t="55199" x="7974013" y="3348038"/>
          <p14:tracePt t="55215" x="7983538" y="3411538"/>
          <p14:tracePt t="55232" x="7991475" y="3490913"/>
          <p14:tracePt t="55249" x="7991475" y="3517900"/>
          <p14:tracePt t="55266" x="7991475" y="3536950"/>
          <p14:tracePt t="55282" x="7991475" y="3544888"/>
          <p14:tracePt t="55299" x="7991475" y="3554413"/>
          <p14:tracePt t="55316" x="7983538" y="3554413"/>
          <p14:tracePt t="55333" x="7939088" y="3571875"/>
          <p14:tracePt t="55350" x="7912100" y="3581400"/>
          <p14:tracePt t="55366" x="7840663" y="3608388"/>
          <p14:tracePt t="55383" x="7670800" y="3625850"/>
          <p14:tracePt t="55400" x="7545388" y="3633788"/>
          <p14:tracePt t="55417" x="7439025" y="3633788"/>
          <p14:tracePt t="55433" x="7242175" y="3616325"/>
          <p14:tracePt t="55450" x="7180263" y="3581400"/>
          <p14:tracePt t="55467" x="7099300" y="3536950"/>
          <p14:tracePt t="55484" x="7018338" y="3455988"/>
          <p14:tracePt t="55500" x="6983413" y="3394075"/>
          <p14:tracePt t="55517" x="6956425" y="3348038"/>
          <p14:tracePt t="55534" x="6938963" y="3259138"/>
          <p14:tracePt t="55551" x="6938963" y="3205163"/>
          <p14:tracePt t="55567" x="6938963" y="3170238"/>
          <p14:tracePt t="55584" x="6938963" y="3081338"/>
          <p14:tracePt t="55601" x="6938963" y="3054350"/>
          <p14:tracePt t="55618" x="6938963" y="3027363"/>
          <p14:tracePt t="55635" x="6938963" y="3009900"/>
          <p14:tracePt t="55635" x="6938963" y="2990850"/>
          <p14:tracePt t="55651" x="6938963" y="2973388"/>
          <p14:tracePt t="55673" x="6938963" y="2965450"/>
          <p14:tracePt t="55686" x="6946900" y="2955925"/>
          <p14:tracePt t="55711" x="6946900" y="2946400"/>
          <p14:tracePt t="55762" x="6946900" y="2938463"/>
          <p14:tracePt t="55876" x="6938963" y="2955925"/>
          <p14:tracePt t="55889" x="6929438" y="2973388"/>
          <p14:tracePt t="55902" x="6919913" y="3000375"/>
          <p14:tracePt t="55914" x="6911975" y="3054350"/>
          <p14:tracePt t="55927" x="6911975" y="3116263"/>
          <p14:tracePt t="55940" x="6911975" y="3179763"/>
          <p14:tracePt t="55953" x="6938963" y="3251200"/>
          <p14:tracePt t="55969" x="6983413" y="3322638"/>
          <p14:tracePt t="55986" x="7045325" y="3394075"/>
          <p14:tracePt t="56003" x="7180263" y="3517900"/>
          <p14:tracePt t="56020" x="7259638" y="3571875"/>
          <p14:tracePt t="56036" x="7340600" y="3616325"/>
          <p14:tracePt t="56053" x="7562850" y="3714750"/>
          <p14:tracePt t="56070" x="7670800" y="3741738"/>
          <p14:tracePt t="56087" x="7777163" y="3768725"/>
          <p14:tracePt t="56104" x="7858125" y="3795713"/>
          <p14:tracePt t="56120" x="8001000" y="3822700"/>
          <p14:tracePt t="56136" x="8054975" y="3830638"/>
          <p14:tracePt t="56153" x="8089900" y="3830638"/>
          <p14:tracePt t="56169" x="8126413" y="3830638"/>
          <p14:tracePt t="56186" x="8153400" y="3830638"/>
          <p14:tracePt t="56203" x="8161338" y="3830638"/>
          <p14:tracePt t="56220" x="8197850" y="3759200"/>
          <p14:tracePt t="56237" x="8232775" y="3670300"/>
          <p14:tracePt t="56254" x="8259763" y="3562350"/>
          <p14:tracePt t="56271" x="8286750" y="3357563"/>
          <p14:tracePt t="56287" x="8286750" y="3268663"/>
          <p14:tracePt t="56304" x="8286750" y="3179763"/>
          <p14:tracePt t="56321" x="8251825" y="3062288"/>
          <p14:tracePt t="56338" x="8215313" y="3017838"/>
          <p14:tracePt t="56355" x="8161338" y="2965450"/>
          <p14:tracePt t="56372" x="8045450" y="2867025"/>
          <p14:tracePt t="56388" x="8010525" y="2847975"/>
          <p14:tracePt t="56405" x="7939088" y="2813050"/>
          <p14:tracePt t="56422" x="7804150" y="2776538"/>
          <p14:tracePt t="56439" x="7688263" y="2776538"/>
          <p14:tracePt t="56455" x="7545388" y="2776538"/>
          <p14:tracePt t="56472" x="7323138" y="2776538"/>
          <p14:tracePt t="56489" x="7251700" y="2776538"/>
          <p14:tracePt t="56505" x="7205663" y="2776538"/>
          <p14:tracePt t="56523" x="7134225" y="2776538"/>
          <p14:tracePt t="56539" x="7108825" y="2776538"/>
          <p14:tracePt t="56556" x="7081838" y="2776538"/>
          <p14:tracePt t="56573" x="7062788" y="2786063"/>
          <p14:tracePt t="56589" x="7037388" y="2830513"/>
          <p14:tracePt t="56606" x="7027863" y="2884488"/>
          <p14:tracePt t="56623" x="7027863" y="2928938"/>
          <p14:tracePt t="56640" x="7027863" y="3081338"/>
          <p14:tracePt t="56656" x="7027863" y="3152775"/>
          <p14:tracePt t="56673" x="7054850" y="3214688"/>
          <p14:tracePt t="56690" x="7126288" y="3367088"/>
          <p14:tracePt t="56707" x="7180263" y="3429000"/>
          <p14:tracePt t="56723" x="7224713" y="3473450"/>
          <p14:tracePt t="56740" x="7323138" y="3554413"/>
          <p14:tracePt t="56757" x="7375525" y="3581400"/>
          <p14:tracePt t="56774" x="7419975" y="3589338"/>
          <p14:tracePt t="56790" x="7510463" y="3608388"/>
          <p14:tracePt t="56806" x="7545388" y="3616325"/>
          <p14:tracePt t="56823" x="7599363" y="3616325"/>
          <p14:tracePt t="56840" x="7653338" y="3616325"/>
          <p14:tracePt t="56857" x="7670800" y="3616325"/>
          <p14:tracePt t="56874" x="7680325" y="3616325"/>
          <p14:tracePt t="56891" x="7688263" y="3616325"/>
          <p14:tracePt t="56942" x="7697788" y="3616325"/>
          <p14:tracePt t="57030" x="7697788" y="3598863"/>
          <p14:tracePt t="57044" x="7697788" y="3581400"/>
          <p14:tracePt t="57056" x="7697788" y="3554413"/>
          <p14:tracePt t="57068" x="7670800" y="3509963"/>
          <p14:tracePt t="57081" x="7643813" y="3465513"/>
          <p14:tracePt t="57094" x="7616825" y="3402013"/>
          <p14:tracePt t="57109" x="7589838" y="3357563"/>
          <p14:tracePt t="57125" x="7581900" y="3348038"/>
          <p14:tracePt t="57142" x="7581900" y="3340100"/>
          <p14:tracePt t="57159" x="7562850" y="3322638"/>
          <p14:tracePt t="57176" x="7545388" y="3313113"/>
          <p14:tracePt t="57192" x="7510463" y="3286125"/>
          <p14:tracePt t="57209" x="7412038" y="3224213"/>
          <p14:tracePt t="57226" x="7375525" y="3214688"/>
          <p14:tracePt t="57242" x="7358063" y="3197225"/>
          <p14:tracePt t="57259" x="7340600" y="3187700"/>
          <p14:tracePt t="57284" x="7331075" y="3187700"/>
          <p14:tracePt t="57296" x="7323138" y="3187700"/>
          <p14:tracePt t="57322" x="7313613" y="3197225"/>
          <p14:tracePt t="57334" x="7296150" y="3197225"/>
          <p14:tracePt t="57347" x="7286625" y="3214688"/>
          <p14:tracePt t="57373" x="7277100" y="3214688"/>
          <p14:tracePt t="57385" x="7277100" y="3224213"/>
          <p14:tracePt t="57398" x="7269163" y="3224213"/>
          <p14:tracePt t="57423" x="7269163" y="3232150"/>
          <p14:tracePt t="57537" x="7269163" y="3241675"/>
          <p14:tracePt t="57575" x="7269163" y="3251200"/>
          <p14:tracePt t="57613" x="7269163" y="3259138"/>
          <p14:tracePt t="57703" x="7269163" y="3268663"/>
          <p14:tracePt t="58679" x="7269163" y="3259138"/>
          <p14:tracePt t="58692" x="7269163" y="3251200"/>
          <p14:tracePt t="58717" x="7269163" y="3232150"/>
          <p14:tracePt t="58730" x="7269163" y="3214688"/>
          <p14:tracePt t="58743" x="7269163" y="3205163"/>
          <p14:tracePt t="58755" x="7269163" y="3187700"/>
          <p14:tracePt t="58768" x="7269163" y="3170238"/>
          <p14:tracePt t="58784" x="7269163" y="3152775"/>
          <p14:tracePt t="58801" x="7269163" y="3133725"/>
          <p14:tracePt t="58818" x="7269163" y="3116263"/>
          <p14:tracePt t="58834" x="7269163" y="3071813"/>
          <p14:tracePt t="58851" x="7251700" y="3036888"/>
          <p14:tracePt t="58868" x="7232650" y="3009900"/>
          <p14:tracePt t="58885" x="7215188" y="2973388"/>
          <p14:tracePt t="58907" x="7205663" y="2965450"/>
          <p14:tracePt t="58970" x="7197725" y="2965450"/>
          <p14:tracePt t="58996" x="7197725" y="2973388"/>
          <p14:tracePt t="59009" x="7197725" y="2990850"/>
          <p14:tracePt t="59022" x="7188200" y="3009900"/>
          <p14:tracePt t="59035" x="7180263" y="3036888"/>
          <p14:tracePt t="59047" x="7170738" y="3081338"/>
          <p14:tracePt t="59060" x="7153275" y="3133725"/>
          <p14:tracePt t="59072" x="7143750" y="3170238"/>
          <p14:tracePt t="59086" x="7143750" y="3224213"/>
          <p14:tracePt t="59102" x="7143750" y="3259138"/>
          <p14:tracePt t="59119" x="7143750" y="3286125"/>
          <p14:tracePt t="59136" x="7143750" y="3340100"/>
          <p14:tracePt t="59153" x="7143750" y="3357563"/>
          <p14:tracePt t="59170" x="7143750" y="3384550"/>
          <p14:tracePt t="59186" x="7161213" y="3438525"/>
          <p14:tracePt t="59203" x="7188200" y="3482975"/>
          <p14:tracePt t="59220" x="7215188" y="3509963"/>
          <p14:tracePt t="59237" x="7269163" y="3598863"/>
          <p14:tracePt t="59253" x="7313613" y="3643313"/>
          <p14:tracePt t="59270" x="7367588" y="3697288"/>
          <p14:tracePt t="59287" x="7419975" y="3751263"/>
          <p14:tracePt t="59303" x="7510463" y="3795713"/>
          <p14:tracePt t="59320" x="7537450" y="3813175"/>
          <p14:tracePt t="59337" x="7554913" y="3822700"/>
          <p14:tracePt t="59354" x="7589838" y="3822700"/>
          <p14:tracePt t="59371" x="7616825" y="3822700"/>
          <p14:tracePt t="59387" x="7643813" y="3822700"/>
          <p14:tracePt t="59404" x="7705725" y="3759200"/>
          <p14:tracePt t="59421" x="7742238" y="3724275"/>
          <p14:tracePt t="59438" x="7769225" y="3679825"/>
          <p14:tracePt t="59454" x="7813675" y="3544888"/>
          <p14:tracePt t="59470" x="7823200" y="3473450"/>
          <p14:tracePt t="59488" x="7840663" y="3411538"/>
          <p14:tracePt t="59504" x="7848600" y="3286125"/>
          <p14:tracePt t="59521" x="7848600" y="3232150"/>
          <p14:tracePt t="59538" x="7848600" y="3170238"/>
          <p14:tracePt t="59555" x="7823200" y="3009900"/>
          <p14:tracePt t="59572" x="7796213" y="2928938"/>
          <p14:tracePt t="59588" x="7777163" y="2867025"/>
          <p14:tracePt t="59605" x="7742238" y="2776538"/>
          <p14:tracePt t="59622" x="7724775" y="2741613"/>
          <p14:tracePt t="59639" x="7715250" y="2724150"/>
          <p14:tracePt t="59656" x="7680325" y="2687638"/>
          <p14:tracePt t="59672" x="7653338" y="2670175"/>
          <p14:tracePt t="59689" x="7616825" y="2643188"/>
          <p14:tracePt t="59706" x="7554913" y="2616200"/>
          <p14:tracePt t="59722" x="7446963" y="2589213"/>
          <p14:tracePt t="59739" x="7394575" y="2581275"/>
          <p14:tracePt t="59756" x="7375525" y="2581275"/>
          <p14:tracePt t="59773" x="7313613" y="2581275"/>
          <p14:tracePt t="59789" x="7277100" y="2581275"/>
          <p14:tracePt t="59806" x="7224713" y="2581275"/>
          <p14:tracePt t="59823" x="7143750" y="2608263"/>
          <p14:tracePt t="59840" x="7089775" y="2633663"/>
          <p14:tracePt t="59856" x="7062788" y="2660650"/>
          <p14:tracePt t="59873" x="7000875" y="2732088"/>
          <p14:tracePt t="59890" x="6991350" y="2751138"/>
          <p14:tracePt t="59907" x="6973888" y="2776538"/>
          <p14:tracePt t="59923" x="6956425" y="2822575"/>
          <p14:tracePt t="59940" x="6946900" y="2830513"/>
          <p14:tracePt t="59957" x="6938963" y="2847975"/>
          <p14:tracePt t="59974" x="6929438" y="2874963"/>
          <p14:tracePt t="59990" x="6929438" y="2894013"/>
          <p14:tracePt t="60006" x="6929438" y="2911475"/>
          <p14:tracePt t="60023" x="6929438" y="2965450"/>
          <p14:tracePt t="60040" x="6929438" y="2982913"/>
          <p14:tracePt t="60057" x="6929438" y="3017838"/>
          <p14:tracePt t="60074" x="6929438" y="3081338"/>
          <p14:tracePt t="60091" x="6929438" y="3125788"/>
          <p14:tracePt t="60108" x="6929438" y="3152775"/>
          <p14:tracePt t="60125" x="6956425" y="3205163"/>
          <p14:tracePt t="60141" x="6965950" y="3232150"/>
          <p14:tracePt t="60158" x="6973888" y="3259138"/>
          <p14:tracePt t="60175" x="6991350" y="3286125"/>
          <p14:tracePt t="60191" x="7010400" y="3313113"/>
          <p14:tracePt t="60208" x="7018338" y="3330575"/>
          <p14:tracePt t="60226" x="7027863" y="3340100"/>
          <p14:tracePt t="60242" x="7037388" y="3348038"/>
          <p14:tracePt t="60259" x="7037388" y="3357563"/>
          <p14:tracePt t="60275" x="7054850" y="3357563"/>
          <p14:tracePt t="60292" x="7081838" y="3375025"/>
          <p14:tracePt t="60309" x="7108825" y="3384550"/>
          <p14:tracePt t="60326" x="7134225" y="3402013"/>
          <p14:tracePt t="60342" x="7205663" y="3438525"/>
          <p14:tracePt t="60359" x="7232650" y="3455988"/>
          <p14:tracePt t="60376" x="7286625" y="3482975"/>
          <p14:tracePt t="60392" x="7348538" y="3517900"/>
          <p14:tracePt t="60409" x="7385050" y="3536950"/>
          <p14:tracePt t="60426" x="7402513" y="3554413"/>
          <p14:tracePt t="60443" x="7446963" y="3571875"/>
          <p14:tracePt t="60459" x="7456488" y="3581400"/>
          <p14:tracePt t="60476" x="7483475" y="3581400"/>
          <p14:tracePt t="60493" x="7537450" y="3598863"/>
          <p14:tracePt t="60510" x="7581900" y="3608388"/>
          <p14:tracePt t="60526" x="7616825" y="3616325"/>
          <p14:tracePt t="60543" x="7670800" y="3625850"/>
          <p14:tracePt t="60559" x="7751763" y="3633788"/>
          <p14:tracePt t="60577" x="7786688" y="3633788"/>
          <p14:tracePt t="60594" x="7813675" y="3633788"/>
          <p14:tracePt t="60610" x="7840663" y="3633788"/>
          <p14:tracePt t="60627" x="7858125" y="3633788"/>
          <p14:tracePt t="60645" x="7867650" y="3625850"/>
          <p14:tracePt t="60661" x="7875588" y="3625850"/>
          <p14:tracePt t="60677" x="7875588" y="3608388"/>
          <p14:tracePt t="60694" x="7875588" y="3581400"/>
          <p14:tracePt t="60711" x="7885113" y="3500438"/>
          <p14:tracePt t="60728" x="7885113" y="3446463"/>
          <p14:tracePt t="60744" x="7885113" y="3394075"/>
          <p14:tracePt t="60761" x="7885113" y="3276600"/>
          <p14:tracePt t="60778" x="7875588" y="3214688"/>
          <p14:tracePt t="60795" x="7858125" y="3160713"/>
          <p14:tracePt t="60811" x="7813675" y="3089275"/>
          <p14:tracePt t="60828" x="7769225" y="3054350"/>
          <p14:tracePt t="60845" x="7697788" y="3009900"/>
          <p14:tracePt t="60862" x="7446963" y="2919413"/>
          <p14:tracePt t="60878" x="7296150" y="2867025"/>
          <p14:tracePt t="60895" x="7170738" y="2840038"/>
          <p14:tracePt t="60912" x="7027863" y="2813050"/>
          <p14:tracePt t="60929" x="6983413" y="2813050"/>
          <p14:tracePt t="60945" x="6946900" y="2813050"/>
          <p14:tracePt t="60962" x="6823075" y="2813050"/>
          <p14:tracePt t="60979" x="6759575" y="2847975"/>
          <p14:tracePt t="60996" x="6715125" y="2894013"/>
          <p14:tracePt t="61013" x="6680200" y="2973388"/>
          <p14:tracePt t="61029" x="6653213" y="3179763"/>
          <p14:tracePt t="61046" x="6653213" y="3303588"/>
          <p14:tracePt t="61063" x="6670675" y="3411538"/>
          <p14:tracePt t="61079" x="6786563" y="3608388"/>
          <p14:tracePt t="61095" x="6858000" y="3652838"/>
          <p14:tracePt t="61113" x="6973888" y="3705225"/>
          <p14:tracePt t="61130" x="7188200" y="3759200"/>
          <p14:tracePt t="61146" x="7296150" y="3768725"/>
          <p14:tracePt t="61163" x="7385050" y="3776663"/>
          <p14:tracePt t="61180" x="7483475" y="3776663"/>
          <p14:tracePt t="61197" x="7510463" y="3776663"/>
          <p14:tracePt t="61213" x="7527925" y="3776663"/>
          <p14:tracePt t="61230" x="7554913" y="3768725"/>
          <p14:tracePt t="61247" x="7572375" y="3751263"/>
          <p14:tracePt t="61263" x="7589838" y="3724275"/>
          <p14:tracePt t="61280" x="7608888" y="3625850"/>
          <p14:tracePt t="61297" x="7616825" y="3581400"/>
          <p14:tracePt t="61314" x="7626350" y="3527425"/>
          <p14:tracePt t="61331" x="7626350" y="3429000"/>
          <p14:tracePt t="61348" x="7599363" y="3384550"/>
          <p14:tracePt t="61364" x="7572375" y="3322638"/>
          <p14:tracePt t="61381" x="7510463" y="3241675"/>
          <p14:tracePt t="61398" x="7491413" y="3224213"/>
          <p14:tracePt t="61414" x="7473950" y="3197225"/>
          <p14:tracePt t="61431" x="7456488" y="3187700"/>
          <p14:tracePt t="61448" x="7429500" y="3170238"/>
          <p14:tracePt t="61465" x="7419975" y="3170238"/>
          <p14:tracePt t="61482" x="7394575" y="3160713"/>
          <p14:tracePt t="61498" x="7385050" y="3160713"/>
          <p14:tracePt t="61515" x="7375525" y="3160713"/>
          <p14:tracePt t="61532" x="7367588" y="3160713"/>
          <p14:tracePt t="61548" x="7358063" y="3160713"/>
          <p14:tracePt t="61565" x="7348538" y="3160713"/>
          <p14:tracePt t="61582" x="7340600" y="3160713"/>
          <p14:tracePt t="61599" x="7313613" y="3160713"/>
          <p14:tracePt t="61615" x="7296150" y="3160713"/>
          <p14:tracePt t="61632" x="7286625" y="3170238"/>
          <p14:tracePt t="61649" x="7259638" y="3179763"/>
          <p14:tracePt t="61666" x="7251700" y="3187700"/>
          <p14:tracePt t="61686" x="7242175" y="3197225"/>
          <p14:tracePt t="61711" x="7232650" y="3205163"/>
          <p14:tracePt t="63031" x="7224713" y="3214688"/>
          <p14:tracePt t="63043" x="7197725" y="3232150"/>
          <p14:tracePt t="63056" x="7161213" y="3259138"/>
          <p14:tracePt t="63069" x="7081838" y="3322638"/>
          <p14:tracePt t="63082" x="6956425" y="3419475"/>
          <p14:tracePt t="63094" x="6840538" y="3527425"/>
          <p14:tracePt t="63107" x="6705600" y="3633788"/>
          <p14:tracePt t="63123" x="6608763" y="3697288"/>
          <p14:tracePt t="63140" x="6527800" y="3759200"/>
          <p14:tracePt t="63157" x="6367463" y="3894138"/>
          <p14:tracePt t="63174" x="6286500" y="3938588"/>
          <p14:tracePt t="63190" x="6215063" y="4000500"/>
          <p14:tracePt t="63207" x="6153150" y="4044950"/>
          <p14:tracePt t="63224" x="6072188" y="4108450"/>
          <p14:tracePt t="63240" x="6045200" y="4125913"/>
          <p14:tracePt t="63257" x="6018213" y="4125913"/>
          <p14:tracePt t="63274" x="5983288" y="4152900"/>
          <p14:tracePt t="63291" x="5965825" y="4152900"/>
          <p14:tracePt t="63308" x="5946775" y="4152900"/>
          <p14:tracePt t="63324" x="5919788" y="4160838"/>
          <p14:tracePt t="63341" x="5919788" y="4170363"/>
          <p14:tracePt t="63358" x="5902325" y="4170363"/>
          <p14:tracePt t="63375" x="5884863" y="4170363"/>
          <p14:tracePt t="63391" x="5867400" y="4170363"/>
          <p14:tracePt t="63408" x="5848350" y="4170363"/>
          <p14:tracePt t="63425" x="5803900" y="4170363"/>
          <p14:tracePt t="63442" x="5768975" y="4160838"/>
          <p14:tracePt t="63458" x="5724525" y="4152900"/>
          <p14:tracePt t="63475" x="5626100" y="4108450"/>
          <p14:tracePt t="63492" x="5589588" y="4071938"/>
          <p14:tracePt t="63509" x="5562600" y="4037013"/>
          <p14:tracePt t="63526" x="5527675" y="3929063"/>
          <p14:tracePt t="63542" x="5510213" y="3848100"/>
          <p14:tracePt t="63559" x="5510213" y="3786188"/>
          <p14:tracePt t="63576" x="5510213" y="3660775"/>
          <p14:tracePt t="63592" x="5518150" y="3625850"/>
          <p14:tracePt t="63609" x="5554663" y="3589338"/>
          <p14:tracePt t="63626" x="5599113" y="3562350"/>
          <p14:tracePt t="63643" x="5795963" y="3500438"/>
          <p14:tracePt t="63661" x="5946775" y="3500438"/>
          <p14:tracePt t="63677" x="6099175" y="3500438"/>
          <p14:tracePt t="63693" x="6330950" y="3571875"/>
          <p14:tracePt t="63710" x="6402388" y="3625850"/>
          <p14:tracePt t="63727" x="6446838" y="3705225"/>
          <p14:tracePt t="63743" x="6500813" y="3857625"/>
          <p14:tracePt t="63760" x="6510338" y="3946525"/>
          <p14:tracePt t="63777" x="6510338" y="4017963"/>
          <p14:tracePt t="63794" x="6446838" y="4197350"/>
          <p14:tracePt t="63810" x="6375400" y="4276725"/>
          <p14:tracePt t="63827" x="6313488" y="4340225"/>
          <p14:tracePt t="63844" x="6108700" y="4473575"/>
          <p14:tracePt t="63861" x="5991225" y="4518025"/>
          <p14:tracePt t="63877" x="5902325" y="4545013"/>
          <p14:tracePt t="63894" x="5751513" y="4562475"/>
          <p14:tracePt t="63911" x="5705475" y="4562475"/>
          <p14:tracePt t="63928" x="5680075" y="4562475"/>
          <p14:tracePt t="63944" x="5634038" y="4562475"/>
          <p14:tracePt t="63961" x="5626100" y="4562475"/>
          <p14:tracePt t="63978" x="5616575" y="4554538"/>
          <p14:tracePt t="63995" x="5599113" y="4537075"/>
          <p14:tracePt t="64011" x="5599113" y="4518025"/>
          <p14:tracePt t="64028" x="5589588" y="4510088"/>
          <p14:tracePt t="64045" x="5581650" y="4483100"/>
          <p14:tracePt t="64062" x="5581650" y="4465638"/>
          <p14:tracePt t="64078" x="5581650" y="4446588"/>
          <p14:tracePt t="64095" x="5581650" y="4429125"/>
          <p14:tracePt t="64112" x="5581650" y="4375150"/>
          <p14:tracePt t="64129" x="5581650" y="4357688"/>
          <p14:tracePt t="64145" x="5581650" y="4322763"/>
          <p14:tracePt t="64162" x="5616575" y="4251325"/>
          <p14:tracePt t="64179" x="5643563" y="4205288"/>
          <p14:tracePt t="64196" x="5661025" y="4170363"/>
          <p14:tracePt t="64212" x="5732463" y="4116388"/>
          <p14:tracePt t="64229" x="5759450" y="4081463"/>
          <p14:tracePt t="64246" x="5830888" y="4054475"/>
          <p14:tracePt t="64263" x="5983288" y="3956050"/>
          <p14:tracePt t="64279" x="6108700" y="3919538"/>
          <p14:tracePt t="64296" x="6224588" y="3884613"/>
          <p14:tracePt t="64313" x="6411913" y="3840163"/>
          <p14:tracePt t="64329" x="6473825" y="3822700"/>
          <p14:tracePt t="64346" x="6537325" y="3813175"/>
          <p14:tracePt t="64363" x="6626225" y="3813175"/>
          <p14:tracePt t="64380" x="6653213" y="3813175"/>
          <p14:tracePt t="64397" x="6661150" y="3813175"/>
          <p14:tracePt t="64413" x="6688138" y="3813175"/>
          <p14:tracePt t="64430" x="6697663" y="3813175"/>
          <p14:tracePt t="64447" x="6705600" y="3813175"/>
          <p14:tracePt t="64464" x="6724650" y="3813175"/>
          <p14:tracePt t="64480" x="6732588" y="3813175"/>
          <p14:tracePt t="64502" x="6742113" y="3813175"/>
          <p14:tracePt t="64553" x="6751638" y="3813175"/>
          <p14:tracePt t="64972" x="6759575" y="3813175"/>
          <p14:tracePt t="64985" x="6786563" y="3813175"/>
          <p14:tracePt t="64997" x="6831013" y="3813175"/>
          <p14:tracePt t="65010" x="6902450" y="3813175"/>
          <p14:tracePt t="65023" x="7000875" y="3830638"/>
          <p14:tracePt t="65035" x="7099300" y="3857625"/>
          <p14:tracePt t="65050" x="7188200" y="3884613"/>
          <p14:tracePt t="65067" x="7259638" y="3911600"/>
          <p14:tracePt t="65084" x="7313613" y="3938588"/>
          <p14:tracePt t="65100" x="7375525" y="3973513"/>
          <p14:tracePt t="65117" x="7394575" y="3990975"/>
          <p14:tracePt t="65134" x="7402513" y="4010025"/>
          <p14:tracePt t="65151" x="7419975" y="4044950"/>
          <p14:tracePt t="65167" x="7429500" y="4071938"/>
          <p14:tracePt t="65184" x="7429500" y="4098925"/>
          <p14:tracePt t="65201" x="7439025" y="4179888"/>
          <p14:tracePt t="65218" x="7439025" y="4214813"/>
          <p14:tracePt t="65234" x="7439025" y="4268788"/>
          <p14:tracePt t="65251" x="7402513" y="4322763"/>
          <p14:tracePt t="65268" x="7394575" y="4340225"/>
          <p14:tracePt t="65285" x="7385050" y="4348163"/>
          <p14:tracePt t="65301" x="7375525" y="4357688"/>
          <p14:tracePt t="65318" x="7367588" y="4357688"/>
          <p14:tracePt t="65335" x="7358063" y="4357688"/>
          <p14:tracePt t="65352" x="7340600" y="4357688"/>
          <p14:tracePt t="65368" x="7313613" y="4367213"/>
          <p14:tracePt t="65385" x="7296150" y="4375150"/>
          <p14:tracePt t="65402" x="7286625" y="4375150"/>
          <p14:tracePt t="65419" x="7259638" y="4375150"/>
          <p14:tracePt t="65435" x="7251700" y="4375150"/>
          <p14:tracePt t="65454" x="7242175" y="4375150"/>
          <p14:tracePt t="65517" x="7242175" y="4357688"/>
          <p14:tracePt t="65530" x="7242175" y="4340225"/>
          <p14:tracePt t="65543" x="7242175" y="4330700"/>
          <p14:tracePt t="65555" x="7242175" y="4303713"/>
          <p14:tracePt t="65569" x="7242175" y="4286250"/>
          <p14:tracePt t="65586" x="7242175" y="4259263"/>
          <p14:tracePt t="65603" x="7242175" y="4232275"/>
          <p14:tracePt t="65620" x="7242175" y="4197350"/>
          <p14:tracePt t="65644" x="7242175" y="4187825"/>
          <p14:tracePt t="65695" x="7242175" y="4179888"/>
          <p14:tracePt t="65721" x="7242175" y="4170363"/>
          <p14:tracePt t="66291" x="7242175" y="4160838"/>
          <p14:tracePt t="67738" x="7232650" y="4160838"/>
          <p14:tracePt t="67776" x="7224713" y="4160838"/>
          <p14:tracePt t="67789" x="7215188" y="4160838"/>
          <p14:tracePt t="67801" x="7205663" y="4160838"/>
          <p14:tracePt t="67815" x="7197725" y="4160838"/>
          <p14:tracePt t="67831" x="7188200" y="4160838"/>
          <p14:tracePt t="67848" x="7170738" y="4160838"/>
          <p14:tracePt t="67865" x="7116763" y="4160838"/>
          <p14:tracePt t="67882" x="7054850" y="4160838"/>
          <p14:tracePt t="67898" x="6946900" y="4170363"/>
          <p14:tracePt t="67915" x="6589713" y="4259263"/>
          <p14:tracePt t="67932" x="6323013" y="4303713"/>
          <p14:tracePt t="67949" x="6081713" y="4357688"/>
          <p14:tracePt t="67967" x="5616575" y="4456113"/>
          <p14:tracePt t="67982" x="5419725" y="4510088"/>
          <p14:tracePt t="67999" x="5251450" y="4545013"/>
          <p14:tracePt t="68015" x="5054600" y="4598988"/>
          <p14:tracePt t="68032" x="4751388" y="4697413"/>
          <p14:tracePt t="68049" x="4598988" y="4732338"/>
          <p14:tracePt t="68066" x="4473575" y="4759325"/>
          <p14:tracePt t="68082" x="4241800" y="4822825"/>
          <p14:tracePt t="68099" x="4143375" y="4848225"/>
          <p14:tracePt t="68116" x="4044950" y="4875213"/>
          <p14:tracePt t="68133" x="3867150" y="4919663"/>
          <p14:tracePt t="68150" x="3786188" y="4938713"/>
          <p14:tracePt t="68166" x="3741738" y="4956175"/>
          <p14:tracePt t="68183" x="3598863" y="5000625"/>
          <p14:tracePt t="68200" x="3500438" y="5037138"/>
          <p14:tracePt t="68217" x="3419475" y="5072063"/>
          <p14:tracePt t="68233" x="3241675" y="5160963"/>
          <p14:tracePt t="68250" x="3160713" y="5197475"/>
          <p14:tracePt t="68267" x="3081338" y="5241925"/>
          <p14:tracePt t="68284" x="2965450" y="5303838"/>
          <p14:tracePt t="68300" x="2919413" y="5322888"/>
          <p14:tracePt t="68317" x="2894013" y="5340350"/>
          <p14:tracePt t="68334" x="2847975" y="5367338"/>
          <p14:tracePt t="68677" x="2840038" y="5367338"/>
          <p14:tracePt t="68690" x="2830513" y="5367338"/>
          <p14:tracePt t="68702" x="2813050" y="5367338"/>
          <p14:tracePt t="68715" x="2741613" y="5367338"/>
          <p14:tracePt t="68727" x="2625725" y="5367338"/>
          <p14:tracePt t="68740" x="2438400" y="5367338"/>
          <p14:tracePt t="68753" x="2214563" y="5367338"/>
          <p14:tracePt t="68769" x="2017713" y="5367338"/>
          <p14:tracePt t="68786" x="1901825" y="5367338"/>
          <p14:tracePt t="68803" x="1785938" y="5367338"/>
          <p14:tracePt t="68820" x="1731963" y="5367338"/>
          <p14:tracePt t="68836" x="1670050" y="5375275"/>
          <p14:tracePt t="68853" x="1616075" y="5384800"/>
          <p14:tracePt t="68870" x="1517650" y="5402263"/>
          <p14:tracePt t="68887" x="1490663" y="5411788"/>
          <p14:tracePt t="68904" x="1455738" y="5419725"/>
          <p14:tracePt t="68920" x="1428750" y="5419725"/>
          <p14:tracePt t="68937" x="1411288" y="5438775"/>
          <p14:tracePt t="68956" x="1401763" y="5446713"/>
          <p14:tracePt t="68971" x="1393825" y="5446713"/>
          <p14:tracePt t="68987" x="1384300" y="5456238"/>
          <p14:tracePt t="69007" x="1374775" y="5465763"/>
          <p14:tracePt t="69032" x="1366838" y="5473700"/>
          <p14:tracePt t="69045" x="1357313" y="5483225"/>
          <p14:tracePt t="69057" x="1357313" y="5500688"/>
          <p14:tracePt t="69071" x="1339850" y="5500688"/>
          <p14:tracePt t="69088" x="1339850" y="5518150"/>
          <p14:tracePt t="69105" x="1330325" y="5518150"/>
          <p14:tracePt t="69121" x="1322388" y="5537200"/>
          <p14:tracePt t="69138" x="1322388" y="5545138"/>
          <p14:tracePt t="69154" x="1312863" y="5545138"/>
          <p14:tracePt t="69171" x="1312863" y="5554663"/>
          <p14:tracePt t="69209" x="1303338" y="5554663"/>
          <p14:tracePt t="69248" x="1295400" y="5562600"/>
          <p14:tracePt t="69349" x="1285875" y="5562600"/>
          <p14:tracePt t="69374" x="1276350" y="5562600"/>
          <p14:tracePt t="69387" x="1268413" y="5572125"/>
          <p14:tracePt t="69412" x="1258888" y="5572125"/>
          <p14:tracePt t="69438" x="1250950" y="5581650"/>
          <p14:tracePt t="69451" x="1250950" y="5589588"/>
          <p14:tracePt t="69476" x="1241425" y="5589588"/>
          <p14:tracePt t="69489" x="1231900" y="5589588"/>
          <p14:tracePt t="69514" x="1214438" y="5589588"/>
          <p14:tracePt t="69527" x="1204913" y="5589588"/>
          <p14:tracePt t="69539" x="1187450" y="5589588"/>
          <p14:tracePt t="69552" x="1179513" y="5589588"/>
          <p14:tracePt t="69565" x="1169988" y="5589588"/>
          <p14:tracePt t="69577" x="1160463" y="5589588"/>
          <p14:tracePt t="69590" x="1152525" y="5589588"/>
          <p14:tracePt t="69869" x="1152525" y="5581650"/>
          <p14:tracePt t="69907" x="1152525" y="5572125"/>
          <p14:tracePt t="69996" x="1152525" y="5562600"/>
          <p14:tracePt t="70059" x="1152525" y="5554663"/>
          <p14:tracePt t="74069" x="1152525" y="5545138"/>
          <p14:tracePt t="74145" x="1152525" y="5537200"/>
          <p14:tracePt t="74347" x="1152525" y="5527675"/>
          <p14:tracePt t="74398" x="1152525" y="5518150"/>
          <p14:tracePt t="74436" x="1152525" y="5510213"/>
          <p14:tracePt t="74449" x="1152525" y="5500688"/>
          <p14:tracePt t="74461" x="1152525" y="5491163"/>
          <p14:tracePt t="74487" x="1152525" y="5483225"/>
          <p14:tracePt t="74499" x="1152525" y="5473700"/>
          <p14:tracePt t="74512" x="1160463" y="5465763"/>
          <p14:tracePt t="74525" x="1169988" y="5446713"/>
          <p14:tracePt t="74537" x="1179513" y="5438775"/>
          <p14:tracePt t="74550" x="1187450" y="5419725"/>
          <p14:tracePt t="74566" x="1196975" y="5411788"/>
          <p14:tracePt t="74583" x="1214438" y="5394325"/>
          <p14:tracePt t="74600" x="1241425" y="5367338"/>
          <p14:tracePt t="74617" x="1276350" y="5330825"/>
          <p14:tracePt t="74633" x="1276350" y="5313363"/>
          <p14:tracePt t="74650" x="1295400" y="5303838"/>
          <p14:tracePt t="74667" x="1312863" y="5259388"/>
          <p14:tracePt t="74684" x="1330325" y="5241925"/>
          <p14:tracePt t="74700" x="1339850" y="5224463"/>
          <p14:tracePt t="74717" x="1357313" y="5180013"/>
          <p14:tracePt t="74734" x="1357313" y="5170488"/>
          <p14:tracePt t="74751" x="1366838" y="5160963"/>
          <p14:tracePt t="74767" x="1366838" y="5153025"/>
          <p14:tracePt t="74784" x="1374775" y="5153025"/>
          <p14:tracePt t="78330" x="1374775" y="5143500"/>
          <p14:tracePt t="78356" x="1374775" y="5133975"/>
          <p14:tracePt t="78369" x="1374775" y="5116513"/>
          <p14:tracePt t="78381" x="1384300" y="5108575"/>
          <p14:tracePt t="78394" x="1393825" y="5089525"/>
          <p14:tracePt t="78407" x="1419225" y="5054600"/>
          <p14:tracePt t="78420" x="1465263" y="5018088"/>
          <p14:tracePt t="78436" x="1517650" y="4956175"/>
          <p14:tracePt t="78453" x="1589088" y="4875213"/>
          <p14:tracePt t="78470" x="1731963" y="4714875"/>
          <p14:tracePt t="78487" x="1795463" y="4643438"/>
          <p14:tracePt t="78503" x="1847850" y="4581525"/>
          <p14:tracePt t="78520" x="1928813" y="4500563"/>
          <p14:tracePt t="78537" x="1946275" y="4473575"/>
          <p14:tracePt t="78554" x="1965325" y="4446588"/>
          <p14:tracePt t="78571" x="1982788" y="4429125"/>
          <p14:tracePt t="78587" x="1990725" y="4411663"/>
          <p14:tracePt t="78604" x="2017713" y="4394200"/>
          <p14:tracePt t="78621" x="2027238" y="4367213"/>
          <p14:tracePt t="78638" x="2081213" y="4303713"/>
          <p14:tracePt t="78654" x="2089150" y="4268788"/>
          <p14:tracePt t="78671" x="2108200" y="4251325"/>
          <p14:tracePt t="78688" x="2133600" y="4214813"/>
          <p14:tracePt t="78705" x="2143125" y="4205288"/>
          <p14:tracePt t="78721" x="2152650" y="4187825"/>
          <p14:tracePt t="78738" x="2170113" y="4179888"/>
          <p14:tracePt t="78755" x="2179638" y="4170363"/>
          <p14:tracePt t="78772" x="2205038" y="4152900"/>
          <p14:tracePt t="78788" x="2251075" y="4125913"/>
          <p14:tracePt t="78805" x="2286000" y="4108450"/>
          <p14:tracePt t="78822" x="2295525" y="4098925"/>
          <p14:tracePt t="78838" x="2303463" y="4081463"/>
          <p14:tracePt t="78855" x="2312988" y="4081463"/>
          <p14:tracePt t="79434" x="2312988" y="4071938"/>
          <p14:tracePt t="79497" x="2312988" y="4062413"/>
          <p14:tracePt t="79522" x="2312988" y="4054475"/>
          <p14:tracePt t="79535" x="2312988" y="4037013"/>
          <p14:tracePt t="79548" x="2312988" y="4027488"/>
          <p14:tracePt t="79560" x="2312988" y="4010025"/>
          <p14:tracePt t="79576" x="2322513" y="3965575"/>
          <p14:tracePt t="79592" x="2330450" y="3929063"/>
          <p14:tracePt t="79609" x="2347913" y="3867150"/>
          <p14:tracePt t="79626" x="2411413" y="3643313"/>
          <p14:tracePt t="79643" x="2446338" y="3482975"/>
          <p14:tracePt t="79660" x="2482850" y="3286125"/>
          <p14:tracePt t="79676" x="2544763" y="2911475"/>
          <p14:tracePt t="79693" x="2571750" y="2768600"/>
          <p14:tracePt t="79710" x="2581275" y="2670175"/>
          <p14:tracePt t="79727" x="2608263" y="2500313"/>
          <p14:tracePt t="79743" x="2616200" y="2455863"/>
          <p14:tracePt t="79760" x="2616200" y="2419350"/>
          <p14:tracePt t="79777" x="2616200" y="2384425"/>
          <p14:tracePt t="79794" x="2616200" y="2347913"/>
          <p14:tracePt t="79810" x="2616200" y="2330450"/>
          <p14:tracePt t="79827" x="2616200" y="2276475"/>
          <p14:tracePt t="79844" x="2598738" y="2251075"/>
          <p14:tracePt t="79861" x="2571750" y="2205038"/>
          <p14:tracePt t="79877" x="2465388" y="2133600"/>
          <p14:tracePt t="79894" x="2428875" y="2098675"/>
          <p14:tracePt t="79910" x="2393950" y="2071688"/>
          <p14:tracePt t="79928" x="2366963" y="2044700"/>
          <p14:tracePt t="79944" x="2357438" y="2044700"/>
          <p14:tracePt t="80322" x="2347913" y="2027238"/>
          <p14:tracePt t="80334" x="2339975" y="2000250"/>
          <p14:tracePt t="80347" x="2276475" y="1938338"/>
          <p14:tracePt t="80359" x="2009775" y="1751013"/>
          <p14:tracePt t="80372" x="1347788" y="1393825"/>
          <p14:tracePt t="80385" x="544513" y="101758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9551" y="260648"/>
            <a:ext cx="1082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 .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2880320" cy="193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://www.envrad.com/images/header-x-ra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0494" y="2276872"/>
            <a:ext cx="3459857" cy="1934143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368336" y="1218817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 X-ray</a:t>
            </a:r>
            <a:endParaRPr lang="ar-SA" sz="2400" dirty="0"/>
          </a:p>
        </p:txBody>
      </p:sp>
      <p:sp>
        <p:nvSpPr>
          <p:cNvPr id="5" name="مستطيل 4"/>
          <p:cNvSpPr/>
          <p:nvPr/>
        </p:nvSpPr>
        <p:spPr>
          <a:xfrm>
            <a:off x="4067944" y="101685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only qualitative information about the inside of the body</a:t>
            </a:r>
            <a:endParaRPr lang="ar-SA" sz="2400" dirty="0"/>
          </a:p>
        </p:txBody>
      </p:sp>
      <p:sp>
        <p:nvSpPr>
          <p:cNvPr id="6" name="مستطيل 5"/>
          <p:cNvSpPr/>
          <p:nvPr/>
        </p:nvSpPr>
        <p:spPr>
          <a:xfrm>
            <a:off x="977637" y="4365104"/>
            <a:ext cx="7842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 repeat X-ray taken with a different machine may look quite different to the ordinary observer</a:t>
            </a:r>
            <a:endParaRPr lang="ar-SA" sz="2400" dirty="0"/>
          </a:p>
        </p:txBody>
      </p:sp>
      <p:cxnSp>
        <p:nvCxnSpPr>
          <p:cNvPr id="8" name="رابط كسهم مستقيم 7"/>
          <p:cNvCxnSpPr/>
          <p:nvPr/>
        </p:nvCxnSpPr>
        <p:spPr>
          <a:xfrm>
            <a:off x="2123728" y="1449649"/>
            <a:ext cx="158417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ستطيل 8"/>
          <p:cNvSpPr/>
          <p:nvPr/>
        </p:nvSpPr>
        <p:spPr>
          <a:xfrm>
            <a:off x="2255790" y="909134"/>
            <a:ext cx="1452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gives</a:t>
            </a:r>
            <a:endParaRPr lang="ar-SA" sz="2400" dirty="0"/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23</a:t>
            </a:fld>
            <a:endParaRPr lang="ar-SA"/>
          </a:p>
        </p:txBody>
      </p:sp>
      <p:sp>
        <p:nvSpPr>
          <p:cNvPr id="11" name="عنصر نائب للتاريخ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5716-3154-4B6A-8648-B1A44BAD5D2F}" type="datetime1">
              <a:rPr lang="en-US" smtClean="0"/>
              <a:t>1/6/2022</a:t>
            </a:fld>
            <a:endParaRPr lang="ar-SA"/>
          </a:p>
        </p:txBody>
      </p:sp>
      <p:pic>
        <p:nvPicPr>
          <p:cNvPr id="12" name="صو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4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05"/>
    </mc:Choice>
    <mc:Fallback xmlns="">
      <p:transition advTm="5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387" x="4867275" y="3848100"/>
          <p14:tracePt t="412" x="4848225" y="3848100"/>
          <p14:tracePt t="425" x="4822825" y="3840163"/>
          <p14:tracePt t="438" x="4741863" y="3813175"/>
          <p14:tracePt t="450" x="4500563" y="3714750"/>
          <p14:tracePt t="463" x="4027488" y="3536950"/>
          <p14:tracePt t="476" x="3482975" y="3348038"/>
          <p14:tracePt t="491" x="3054350" y="3187700"/>
          <p14:tracePt t="508" x="2776538" y="3108325"/>
          <p14:tracePt t="525" x="2625725" y="3062288"/>
          <p14:tracePt t="542" x="2455863" y="3000375"/>
          <p14:tracePt t="558" x="2401888" y="2973388"/>
          <p14:tracePt t="574" x="2330450" y="2955925"/>
          <p14:tracePt t="591" x="2232025" y="2884488"/>
          <p14:tracePt t="609" x="2187575" y="2847975"/>
          <p14:tracePt t="625" x="2143125" y="2803525"/>
          <p14:tracePt t="642" x="2081213" y="2724150"/>
          <p14:tracePt t="659" x="2062163" y="2687638"/>
          <p14:tracePt t="676" x="2054225" y="2660650"/>
          <p14:tracePt t="692" x="2036763" y="2608263"/>
          <p14:tracePt t="709" x="2036763" y="2581275"/>
          <p14:tracePt t="726" x="2036763" y="2562225"/>
          <p14:tracePt t="743" x="2036763" y="2527300"/>
          <p14:tracePt t="759" x="2036763" y="2500313"/>
          <p14:tracePt t="780" x="2036763" y="2490788"/>
          <p14:tracePt t="793" x="2036763" y="2482850"/>
          <p14:tracePt t="809" x="2036763" y="2473325"/>
          <p14:tracePt t="826" x="2036763" y="2465388"/>
          <p14:tracePt t="843" x="2044700" y="2446338"/>
          <p14:tracePt t="860" x="2054225" y="2446338"/>
          <p14:tracePt t="877" x="2054225" y="2438400"/>
          <p14:tracePt t="894" x="2062163" y="2428875"/>
          <p14:tracePt t="910" x="2062163" y="2419350"/>
          <p14:tracePt t="945" x="2062163" y="2411413"/>
          <p14:tracePt t="996" x="2071688" y="2411413"/>
          <p14:tracePt t="1071" x="2081213" y="2411413"/>
          <p14:tracePt t="1122" x="2089150" y="2411413"/>
          <p14:tracePt t="1135" x="2089150" y="2401888"/>
          <p14:tracePt t="1148" x="2108200" y="2401888"/>
          <p14:tracePt t="1160" x="2125663" y="2401888"/>
          <p14:tracePt t="1173" x="2152650" y="2384425"/>
          <p14:tracePt t="1186" x="2187575" y="2384425"/>
          <p14:tracePt t="1198" x="2241550" y="2366963"/>
          <p14:tracePt t="1212" x="2295525" y="2357438"/>
          <p14:tracePt t="1228" x="2357438" y="2339975"/>
          <p14:tracePt t="1245" x="2401888" y="2339975"/>
          <p14:tracePt t="1262" x="2438400" y="2322513"/>
          <p14:tracePt t="1279" x="2455863" y="2322513"/>
          <p14:tracePt t="1296" x="2482850" y="2312988"/>
          <p14:tracePt t="1313" x="2527300" y="2303463"/>
          <p14:tracePt t="1329" x="2571750" y="2286000"/>
          <p14:tracePt t="1346" x="2598738" y="2276475"/>
          <p14:tracePt t="1363" x="2643188" y="2259013"/>
          <p14:tracePt t="1379" x="2652713" y="2251075"/>
          <p14:tracePt t="1396" x="2660650" y="2251075"/>
          <p14:tracePt t="1413" x="2660650" y="2241550"/>
          <p14:tracePt t="1430" x="2670175" y="2241550"/>
          <p14:tracePt t="2289" x="2660650" y="2241550"/>
          <p14:tracePt t="2302" x="2643188" y="2241550"/>
          <p14:tracePt t="2314" x="2625725" y="2232025"/>
          <p14:tracePt t="2327" x="2589213" y="2214563"/>
          <p14:tracePt t="2340" x="2536825" y="2205038"/>
          <p14:tracePt t="2353" x="2438400" y="2179638"/>
          <p14:tracePt t="2367" x="2312988" y="2152650"/>
          <p14:tracePt t="2384" x="2187575" y="2125663"/>
          <p14:tracePt t="2401" x="2089150" y="2098675"/>
          <p14:tracePt t="2418" x="1990725" y="2081213"/>
          <p14:tracePt t="2436" x="1973263" y="2081213"/>
          <p14:tracePt t="2451" x="1946275" y="2081213"/>
          <p14:tracePt t="2468" x="1884363" y="2081213"/>
          <p14:tracePt t="2485" x="1822450" y="2081213"/>
          <p14:tracePt t="2502" x="1758950" y="2081213"/>
          <p14:tracePt t="2518" x="1679575" y="2081213"/>
          <p14:tracePt t="2535" x="1652588" y="2081213"/>
          <p14:tracePt t="2552" x="1625600" y="2081213"/>
          <p14:tracePt t="2569" x="1616075" y="2081213"/>
          <p14:tracePt t="2586" x="1608138" y="2081213"/>
          <p14:tracePt t="2606" x="1598613" y="2081213"/>
          <p14:tracePt t="2694" x="1598613" y="2071688"/>
          <p14:tracePt t="2847" x="1616075" y="2071688"/>
          <p14:tracePt t="2860" x="1625600" y="2071688"/>
          <p14:tracePt t="2873" x="1652588" y="2071688"/>
          <p14:tracePt t="2885" x="1679575" y="2071688"/>
          <p14:tracePt t="2898" x="1704975" y="2071688"/>
          <p14:tracePt t="2911" x="1731963" y="2071688"/>
          <p14:tracePt t="2923" x="1751013" y="2071688"/>
          <p14:tracePt t="2937" x="1776413" y="2071688"/>
          <p14:tracePt t="2954" x="1822450" y="2071688"/>
          <p14:tracePt t="2971" x="1874838" y="2071688"/>
          <p14:tracePt t="2988" x="1982788" y="2054225"/>
          <p14:tracePt t="3004" x="2027238" y="2036763"/>
          <p14:tracePt t="3021" x="2054225" y="2036763"/>
          <p14:tracePt t="3038" x="2098675" y="2017713"/>
          <p14:tracePt t="3055" x="2108200" y="2017713"/>
          <p14:tracePt t="3071" x="2125663" y="2009775"/>
          <p14:tracePt t="3088" x="2152650" y="1990725"/>
          <p14:tracePt t="3105" x="2179638" y="1965325"/>
          <p14:tracePt t="3122" x="2205038" y="1955800"/>
          <p14:tracePt t="3139" x="2251075" y="1901825"/>
          <p14:tracePt t="3155" x="2259013" y="1884363"/>
          <p14:tracePt t="3172" x="2276475" y="1866900"/>
          <p14:tracePt t="3189" x="2286000" y="1847850"/>
          <p14:tracePt t="3205" x="2295525" y="1847850"/>
          <p14:tracePt t="3222" x="2295525" y="1839913"/>
          <p14:tracePt t="3240" x="2303463" y="1830388"/>
          <p14:tracePt t="3255" x="2303463" y="1822450"/>
          <p14:tracePt t="3291" x="2303463" y="1812925"/>
          <p14:tracePt t="3367" x="2303463" y="1803400"/>
          <p14:tracePt t="3659" x="2303463" y="1795463"/>
          <p14:tracePt t="3672" x="2312988" y="1795463"/>
          <p14:tracePt t="3735" x="2312988" y="1785938"/>
          <p14:tracePt t="3748" x="2322513" y="1785938"/>
          <p14:tracePt t="3773" x="2322513" y="1776413"/>
          <p14:tracePt t="3824" x="2322513" y="1768475"/>
          <p14:tracePt t="48779" x="2312988" y="1768475"/>
          <p14:tracePt t="48804" x="2295525" y="1768475"/>
          <p14:tracePt t="48817" x="2259013" y="1768475"/>
          <p14:tracePt t="48829" x="2170113" y="1758950"/>
          <p14:tracePt t="48842" x="2009775" y="1724025"/>
          <p14:tracePt t="48855" x="1758950" y="1633538"/>
          <p14:tracePt t="48867" x="1428750" y="1517650"/>
          <p14:tracePt t="48880" x="1108075" y="1401763"/>
          <p14:tracePt t="48893" x="723900" y="1250950"/>
          <p14:tracePt t="48910" x="366713" y="1116013"/>
          <p14:tracePt t="48927" x="36513" y="98266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40713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There are many other physical measurements involving the body and time.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We can divide them into two groups: -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07504" y="2621801"/>
            <a:ext cx="8456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 Example: -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pulse rate is about 70/min.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breathing rate is about 15/min.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صورة 5" descr="نتيجة بحث الصور عن ‪breathing rate ‬‏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5104"/>
            <a:ext cx="2914650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 descr="نتيجة بحث الصور عن ‪pulse rate‬‏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65104"/>
            <a:ext cx="2736304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ستطيل 3"/>
          <p:cNvSpPr/>
          <p:nvPr/>
        </p:nvSpPr>
        <p:spPr>
          <a:xfrm>
            <a:off x="322076" y="1412776"/>
            <a:ext cx="8821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0">
              <a:buFont typeface="+mj-lt"/>
              <a:buAutoNum type="arabicPeriod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Measurements of repetitive processes, such as pulse. Involve  the number of repetitions per second, minute, hour, and so forth.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24</a:t>
            </a:fld>
            <a:endParaRPr lang="ar-SA"/>
          </a:p>
        </p:txBody>
      </p:sp>
      <p:sp>
        <p:nvSpPr>
          <p:cNvPr id="9" name="عنصر نائب للتاريخ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1AE8-9D8D-4B39-B1DA-370CE6361149}" type="datetime1">
              <a:rPr lang="en-US" smtClean="0"/>
              <a:t>1/6/2022</a:t>
            </a:fld>
            <a:endParaRPr lang="ar-SA"/>
          </a:p>
        </p:txBody>
      </p:sp>
      <p:pic>
        <p:nvPicPr>
          <p:cNvPr id="10" name="صو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9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487"/>
    </mc:Choice>
    <mc:Fallback xmlns="">
      <p:transition advTm="95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1084" x="4803775" y="3786188"/>
          <p14:tracePt t="1109" x="4795838" y="3768725"/>
          <p14:tracePt t="1121" x="4795838" y="3759200"/>
          <p14:tracePt t="1134" x="4786313" y="3751263"/>
          <p14:tracePt t="1147" x="4786313" y="3724275"/>
          <p14:tracePt t="1172" x="4786313" y="3714750"/>
          <p14:tracePt t="1210" x="4786313" y="3705225"/>
          <p14:tracePt t="2034" x="4776788" y="3705225"/>
          <p14:tracePt t="2046" x="4768850" y="3697288"/>
          <p14:tracePt t="2059" x="4751388" y="3679825"/>
          <p14:tracePt t="2071" x="4652963" y="3608388"/>
          <p14:tracePt t="2084" x="4429125" y="3402013"/>
          <p14:tracePt t="2097" x="3929063" y="3000375"/>
          <p14:tracePt t="2111" x="3384550" y="2571750"/>
          <p14:tracePt t="2128" x="2884488" y="2160588"/>
          <p14:tracePt t="2145" x="2438400" y="1847850"/>
          <p14:tracePt t="2162" x="1554163" y="1312863"/>
          <p14:tracePt t="2178" x="1160463" y="1125538"/>
          <p14:tracePt t="2195" x="812800" y="982663"/>
          <p14:tracePt t="2212" x="401638" y="839788"/>
          <p14:tracePt t="2229" x="303213" y="795338"/>
          <p14:tracePt t="2245" x="223838" y="758825"/>
          <p14:tracePt t="2262" x="142875" y="687388"/>
          <p14:tracePt t="2279" x="125413" y="669925"/>
          <p14:tracePt t="2296" x="107950" y="652463"/>
          <p14:tracePt t="2312" x="98425" y="615950"/>
          <p14:tracePt t="2329" x="88900" y="608013"/>
          <p14:tracePt t="2350" x="88900" y="598488"/>
          <p14:tracePt t="2413" x="88900" y="588963"/>
          <p14:tracePt t="2452" x="98425" y="581025"/>
          <p14:tracePt t="2464" x="125413" y="581025"/>
          <p14:tracePt t="2477" x="169863" y="571500"/>
          <p14:tracePt t="2489" x="250825" y="561975"/>
          <p14:tracePt t="2502" x="366713" y="554038"/>
          <p14:tracePt t="2515" x="482600" y="554038"/>
          <p14:tracePt t="2530" x="588963" y="554038"/>
          <p14:tracePt t="2547" x="687388" y="554038"/>
          <p14:tracePt t="2564" x="776288" y="554038"/>
          <p14:tracePt t="2580" x="973138" y="581025"/>
          <p14:tracePt t="2597" x="1081088" y="598488"/>
          <p14:tracePt t="2614" x="1179513" y="625475"/>
          <p14:tracePt t="2631" x="1401763" y="687388"/>
          <p14:tracePt t="2647" x="1490663" y="696913"/>
          <p14:tracePt t="2664" x="1571625" y="714375"/>
          <p14:tracePt t="2681" x="1679575" y="731838"/>
          <p14:tracePt t="2698" x="1741488" y="741363"/>
          <p14:tracePt t="2714" x="1830388" y="750888"/>
          <p14:tracePt t="2731" x="1965325" y="768350"/>
          <p14:tracePt t="2748" x="2027238" y="768350"/>
          <p14:tracePt t="2765" x="2081213" y="768350"/>
          <p14:tracePt t="2781" x="2160588" y="776288"/>
          <p14:tracePt t="2798" x="2197100" y="776288"/>
          <p14:tracePt t="2815" x="2251075" y="785813"/>
          <p14:tracePt t="2832" x="2384425" y="803275"/>
          <p14:tracePt t="2848" x="2473325" y="812800"/>
          <p14:tracePt t="2865" x="2544763" y="839788"/>
          <p14:tracePt t="2882" x="2724150" y="874713"/>
          <p14:tracePt t="2899" x="2803525" y="893763"/>
          <p14:tracePt t="2916" x="2884488" y="911225"/>
          <p14:tracePt t="2932" x="3036888" y="938213"/>
          <p14:tracePt t="2948" x="3098800" y="946150"/>
          <p14:tracePt t="2965" x="3152775" y="955675"/>
          <p14:tracePt t="2982" x="3187700" y="955675"/>
          <p14:tracePt t="2999" x="3251200" y="965200"/>
          <p14:tracePt t="3016" x="3276600" y="965200"/>
          <p14:tracePt t="3033" x="3303588" y="965200"/>
          <p14:tracePt t="3049" x="3340100" y="965200"/>
          <p14:tracePt t="3066" x="3348038" y="965200"/>
          <p14:tracePt t="3083" x="3357563" y="965200"/>
          <p14:tracePt t="3110" x="3367088" y="965200"/>
          <p14:tracePt t="3123" x="3375025" y="965200"/>
          <p14:tracePt t="3161" x="3384550" y="965200"/>
          <p14:tracePt t="3529" x="3394075" y="965200"/>
          <p14:tracePt t="3541" x="3402013" y="965200"/>
          <p14:tracePt t="3554" x="3438525" y="965200"/>
          <p14:tracePt t="3567" x="3509963" y="965200"/>
          <p14:tracePt t="3579" x="3625850" y="965200"/>
          <p14:tracePt t="3591" x="3741738" y="965200"/>
          <p14:tracePt t="3604" x="3867150" y="965200"/>
          <p14:tracePt t="3619" x="3965575" y="965200"/>
          <p14:tracePt t="3636" x="4044950" y="965200"/>
          <p14:tracePt t="3652" x="4133850" y="965200"/>
          <p14:tracePt t="3669" x="4259263" y="965200"/>
          <p14:tracePt t="3686" x="4313238" y="965200"/>
          <p14:tracePt t="3703" x="4367213" y="965200"/>
          <p14:tracePt t="3719" x="4491038" y="965200"/>
          <p14:tracePt t="3736" x="4554538" y="965200"/>
          <p14:tracePt t="3753" x="4598988" y="965200"/>
          <p14:tracePt t="3770" x="4679950" y="965200"/>
          <p14:tracePt t="3787" x="4697413" y="965200"/>
          <p14:tracePt t="3803" x="4724400" y="965200"/>
          <p14:tracePt t="3820" x="4751388" y="965200"/>
          <p14:tracePt t="3837" x="4776788" y="965200"/>
          <p14:tracePt t="3854" x="4803775" y="965200"/>
          <p14:tracePt t="3870" x="4857750" y="965200"/>
          <p14:tracePt t="3887" x="4884738" y="965200"/>
          <p14:tracePt t="3904" x="4911725" y="955675"/>
          <p14:tracePt t="3921" x="4983163" y="938213"/>
          <p14:tracePt t="3938" x="5018088" y="928688"/>
          <p14:tracePt t="3954" x="5062538" y="928688"/>
          <p14:tracePt t="3971" x="5160963" y="911225"/>
          <p14:tracePt t="3988" x="5197475" y="901700"/>
          <p14:tracePt t="4004" x="5232400" y="901700"/>
          <p14:tracePt t="4021" x="5268913" y="901700"/>
          <p14:tracePt t="4037" x="5348288" y="884238"/>
          <p14:tracePt t="4055" x="5384800" y="884238"/>
          <p14:tracePt t="4072" x="5446713" y="874713"/>
          <p14:tracePt t="4088" x="5572125" y="857250"/>
          <p14:tracePt t="4105" x="5634038" y="857250"/>
          <p14:tracePt t="4122" x="5697538" y="847725"/>
          <p14:tracePt t="4139" x="5813425" y="839788"/>
          <p14:tracePt t="4156" x="5867400" y="839788"/>
          <p14:tracePt t="4172" x="5919788" y="839788"/>
          <p14:tracePt t="4189" x="6027738" y="839788"/>
          <p14:tracePt t="4206" x="6081713" y="839788"/>
          <p14:tracePt t="4222" x="6116638" y="839788"/>
          <p14:tracePt t="4239" x="6205538" y="839788"/>
          <p14:tracePt t="4256" x="6259513" y="839788"/>
          <p14:tracePt t="4273" x="6296025" y="839788"/>
          <p14:tracePt t="4289" x="6367463" y="839788"/>
          <p14:tracePt t="4306" x="6394450" y="839788"/>
          <p14:tracePt t="4323" x="6402388" y="839788"/>
          <p14:tracePt t="4340" x="6429375" y="839788"/>
          <p14:tracePt t="4365" x="6438900" y="839788"/>
          <p14:tracePt t="4758" x="6446838" y="839788"/>
          <p14:tracePt t="4770" x="6456363" y="839788"/>
          <p14:tracePt t="4782" x="6483350" y="839788"/>
          <p14:tracePt t="4796" x="6518275" y="839788"/>
          <p14:tracePt t="4809" x="6554788" y="839788"/>
          <p14:tracePt t="4825" x="6608763" y="839788"/>
          <p14:tracePt t="4842" x="6670675" y="839788"/>
          <p14:tracePt t="4859" x="6813550" y="839788"/>
          <p14:tracePt t="4876" x="6911975" y="839788"/>
          <p14:tracePt t="4892" x="6983413" y="839788"/>
          <p14:tracePt t="4909" x="7108825" y="839788"/>
          <p14:tracePt t="4926" x="7170738" y="839788"/>
          <p14:tracePt t="4943" x="7232650" y="839788"/>
          <p14:tracePt t="4960" x="7340600" y="839788"/>
          <p14:tracePt t="4976" x="7394575" y="839788"/>
          <p14:tracePt t="4993" x="7456488" y="839788"/>
          <p14:tracePt t="5010" x="7500938" y="839788"/>
          <p14:tracePt t="5011" x="7554913" y="839788"/>
          <p14:tracePt t="5026" x="7616825" y="839788"/>
          <p14:tracePt t="5043" x="7661275" y="839788"/>
          <p14:tracePt t="5060" x="7715250" y="839788"/>
          <p14:tracePt t="5077" x="7786688" y="839788"/>
          <p14:tracePt t="5094" x="7831138" y="839788"/>
          <p14:tracePt t="5110" x="7848600" y="839788"/>
          <p14:tracePt t="5126" x="7920038" y="839788"/>
          <p14:tracePt t="5144" x="7974013" y="839788"/>
          <p14:tracePt t="5161" x="8001000" y="839788"/>
          <p14:tracePt t="5177" x="8062913" y="839788"/>
          <p14:tracePt t="5194" x="8089900" y="839788"/>
          <p14:tracePt t="5211" x="8108950" y="839788"/>
          <p14:tracePt t="5228" x="8143875" y="839788"/>
          <p14:tracePt t="5244" x="8153400" y="839788"/>
          <p14:tracePt t="5261" x="8170863" y="839788"/>
          <p14:tracePt t="5278" x="8215313" y="839788"/>
          <p14:tracePt t="5294" x="8232775" y="839788"/>
          <p14:tracePt t="5311" x="8242300" y="839788"/>
          <p14:tracePt t="5328" x="8269288" y="839788"/>
          <p14:tracePt t="5345" x="8277225" y="839788"/>
          <p14:tracePt t="5404" x="8286750" y="839788"/>
          <p14:tracePt t="5581" x="8277225" y="839788"/>
          <p14:tracePt t="5594" x="8188325" y="847725"/>
          <p14:tracePt t="5606" x="7929563" y="857250"/>
          <p14:tracePt t="5619" x="7385050" y="874713"/>
          <p14:tracePt t="5631" x="6786563" y="919163"/>
          <p14:tracePt t="5646" x="6323013" y="965200"/>
          <p14:tracePt t="5663" x="6018213" y="1000125"/>
          <p14:tracePt t="5680" x="5803900" y="1036638"/>
          <p14:tracePt t="5697" x="5518150" y="1108075"/>
          <p14:tracePt t="5713" x="5419725" y="1125538"/>
          <p14:tracePt t="5730" x="5367338" y="1133475"/>
          <p14:tracePt t="5747" x="5322888" y="1143000"/>
          <p14:tracePt t="5764" x="5313363" y="1152525"/>
          <p14:tracePt t="5780" x="5303838" y="1152525"/>
          <p14:tracePt t="5885" x="5322888" y="1152525"/>
          <p14:tracePt t="5898" x="5402263" y="1152525"/>
          <p14:tracePt t="5910" x="5661025" y="1152525"/>
          <p14:tracePt t="5922" x="6134100" y="1169988"/>
          <p14:tracePt t="5936" x="6653213" y="1169988"/>
          <p14:tracePt t="5948" x="7099300" y="1169988"/>
          <p14:tracePt t="5965" x="7446963" y="1169988"/>
          <p14:tracePt t="5981" x="7732713" y="1143000"/>
          <p14:tracePt t="5998" x="8045450" y="1098550"/>
          <p14:tracePt t="6015" x="8153400" y="1089025"/>
          <p14:tracePt t="6032" x="8242300" y="1071563"/>
          <p14:tracePt t="6048" x="8304213" y="1062038"/>
          <p14:tracePt t="6065" x="8439150" y="1044575"/>
          <p14:tracePt t="6082" x="8501063" y="1036638"/>
          <p14:tracePt t="6099" x="8555038" y="1017588"/>
          <p14:tracePt t="6116" x="8634413" y="1000125"/>
          <p14:tracePt t="6132" x="8653463" y="990600"/>
          <p14:tracePt t="6149" x="8680450" y="982663"/>
          <p14:tracePt t="6165" x="8688388" y="973138"/>
          <p14:tracePt t="6404" x="8670925" y="973138"/>
          <p14:tracePt t="6417" x="8643938" y="973138"/>
          <p14:tracePt t="6429" x="8562975" y="973138"/>
          <p14:tracePt t="6442" x="8439150" y="973138"/>
          <p14:tracePt t="6455" x="8180388" y="973138"/>
          <p14:tracePt t="6468" x="7777163" y="973138"/>
          <p14:tracePt t="6484" x="7304088" y="982663"/>
          <p14:tracePt t="6501" x="6831013" y="1017588"/>
          <p14:tracePt t="6518" x="5751513" y="1125538"/>
          <p14:tracePt t="6534" x="5197475" y="1169988"/>
          <p14:tracePt t="6551" x="4670425" y="1241425"/>
          <p14:tracePt t="6568" x="4232275" y="1295400"/>
          <p14:tracePt t="6569" x="3902075" y="1322388"/>
          <p14:tracePt t="6585" x="3589338" y="1366838"/>
          <p14:tracePt t="6601" x="3357563" y="1384300"/>
          <p14:tracePt t="6618" x="3152775" y="1393825"/>
          <p14:tracePt t="6635" x="2768600" y="1419225"/>
          <p14:tracePt t="6652" x="2581275" y="1446213"/>
          <p14:tracePt t="6668" x="2419350" y="1473200"/>
          <p14:tracePt t="6685" x="2197100" y="1473200"/>
          <p14:tracePt t="6702" x="2125663" y="1482725"/>
          <p14:tracePt t="6719" x="2071688" y="1482725"/>
          <p14:tracePt t="6721" x="2027238" y="1482725"/>
          <p14:tracePt t="6735" x="1965325" y="1482725"/>
          <p14:tracePt t="6752" x="1928813" y="1482725"/>
          <p14:tracePt t="6769" x="1884363" y="1482725"/>
          <p14:tracePt t="6786" x="1830388" y="1482725"/>
          <p14:tracePt t="6802" x="1812925" y="1482725"/>
          <p14:tracePt t="6819" x="1795463" y="1482725"/>
          <p14:tracePt t="6836" x="1758950" y="1482725"/>
          <p14:tracePt t="6853" x="1741488" y="1482725"/>
          <p14:tracePt t="6869" x="1731963" y="1482725"/>
          <p14:tracePt t="6886" x="1704975" y="1482725"/>
          <p14:tracePt t="6903" x="1687513" y="1473200"/>
          <p14:tracePt t="6920" x="1679575" y="1473200"/>
          <p14:tracePt t="6937" x="1633538" y="1446213"/>
          <p14:tracePt t="6953" x="1616075" y="1428750"/>
          <p14:tracePt t="6970" x="1598613" y="1419225"/>
          <p14:tracePt t="6987" x="1562100" y="1393825"/>
          <p14:tracePt t="7003" x="1544638" y="1384300"/>
          <p14:tracePt t="7020" x="1517650" y="1374775"/>
          <p14:tracePt t="7036" x="1490663" y="1366838"/>
          <p14:tracePt t="7054" x="1465263" y="1366838"/>
          <p14:tracePt t="7070" x="1446213" y="1366838"/>
          <p14:tracePt t="7088" x="1438275" y="1366838"/>
          <p14:tracePt t="7114" x="1428750" y="1366838"/>
          <p14:tracePt t="7430" x="1428750" y="1357313"/>
          <p14:tracePt t="7480" x="1438275" y="1357313"/>
          <p14:tracePt t="7494" x="1446213" y="1347788"/>
          <p14:tracePt t="7506" x="1473200" y="1347788"/>
          <p14:tracePt t="7519" x="1500188" y="1347788"/>
          <p14:tracePt t="7532" x="1544638" y="1347788"/>
          <p14:tracePt t="7544" x="1581150" y="1339850"/>
          <p14:tracePt t="7557" x="1608138" y="1339850"/>
          <p14:tracePt t="7573" x="1633538" y="1339850"/>
          <p14:tracePt t="7590" x="1652588" y="1339850"/>
          <p14:tracePt t="7607" x="1670050" y="1339850"/>
          <p14:tracePt t="7623" x="1704975" y="1339850"/>
          <p14:tracePt t="7640" x="1724025" y="1330325"/>
          <p14:tracePt t="7657" x="1741488" y="1330325"/>
          <p14:tracePt t="7674" x="1812925" y="1322388"/>
          <p14:tracePt t="7690" x="1839913" y="1322388"/>
          <p14:tracePt t="7707" x="1884363" y="1322388"/>
          <p14:tracePt t="7724" x="1938338" y="1312863"/>
          <p14:tracePt t="7741" x="1965325" y="1312863"/>
          <p14:tracePt t="7757" x="1990725" y="1312863"/>
          <p14:tracePt t="7774" x="2017713" y="1312863"/>
          <p14:tracePt t="7790" x="2036763" y="1312863"/>
          <p14:tracePt t="7807" x="2054225" y="1312863"/>
          <p14:tracePt t="7824" x="2116138" y="1312863"/>
          <p14:tracePt t="7841" x="2160588" y="1312863"/>
          <p14:tracePt t="7858" x="2187575" y="1312863"/>
          <p14:tracePt t="7875" x="2241550" y="1312863"/>
          <p14:tracePt t="7891" x="2259013" y="1312863"/>
          <p14:tracePt t="7908" x="2276475" y="1312863"/>
          <p14:tracePt t="7925" x="2330450" y="1312863"/>
          <p14:tracePt t="7941" x="2384425" y="1312863"/>
          <p14:tracePt t="7958" x="2465388" y="1303338"/>
          <p14:tracePt t="7975" x="2625725" y="1303338"/>
          <p14:tracePt t="7992" x="2679700" y="1303338"/>
          <p14:tracePt t="8009" x="2714625" y="1303338"/>
          <p14:tracePt t="8026" x="2759075" y="1303338"/>
          <p14:tracePt t="8042" x="2776538" y="1295400"/>
          <p14:tracePt t="8059" x="2803525" y="1295400"/>
          <p14:tracePt t="8076" x="2884488" y="1295400"/>
          <p14:tracePt t="8092" x="2928938" y="1295400"/>
          <p14:tracePt t="8109" x="2982913" y="1295400"/>
          <p14:tracePt t="8126" x="3017838" y="1295400"/>
          <p14:tracePt t="8143" x="3098800" y="1295400"/>
          <p14:tracePt t="8160" x="3133725" y="1295400"/>
          <p14:tracePt t="8176" x="3160713" y="1295400"/>
          <p14:tracePt t="8193" x="3224213" y="1295400"/>
          <p14:tracePt t="8210" x="3259138" y="1295400"/>
          <p14:tracePt t="8226" x="3322638" y="1295400"/>
          <p14:tracePt t="8243" x="3419475" y="1295400"/>
          <p14:tracePt t="8260" x="3482975" y="1295400"/>
          <p14:tracePt t="8277" x="3536950" y="1295400"/>
          <p14:tracePt t="8294" x="3625850" y="1295400"/>
          <p14:tracePt t="8310" x="3670300" y="1295400"/>
          <p14:tracePt t="8326" x="3741738" y="1295400"/>
          <p14:tracePt t="8344" x="3894138" y="1295400"/>
          <p14:tracePt t="8361" x="3965575" y="1295400"/>
          <p14:tracePt t="8377" x="4027488" y="1295400"/>
          <p14:tracePt t="8394" x="4089400" y="1295400"/>
          <p14:tracePt t="8411" x="4108450" y="1295400"/>
          <p14:tracePt t="8428" x="4125913" y="1295400"/>
          <p14:tracePt t="8444" x="4143375" y="1295400"/>
          <p14:tracePt t="8461" x="4152900" y="1295400"/>
          <p14:tracePt t="8478" x="4160838" y="1295400"/>
          <p14:tracePt t="8495" x="4170363" y="1295400"/>
          <p14:tracePt t="9052" x="4179888" y="1295400"/>
          <p14:tracePt t="9077" x="4187825" y="1295400"/>
          <p14:tracePt t="9090" x="4197350" y="1295400"/>
          <p14:tracePt t="9102" x="4214813" y="1295400"/>
          <p14:tracePt t="9128" x="4224338" y="1295400"/>
          <p14:tracePt t="9179" x="4232275" y="1295400"/>
          <p14:tracePt t="9204" x="4241800" y="1295400"/>
          <p14:tracePt t="9470" x="4251325" y="1295400"/>
          <p14:tracePt t="9495" x="4268788" y="1295400"/>
          <p14:tracePt t="9508" x="4286250" y="1295400"/>
          <p14:tracePt t="9521" x="4295775" y="1295400"/>
          <p14:tracePt t="9534" x="4313238" y="1295400"/>
          <p14:tracePt t="9550" x="4330700" y="1295400"/>
          <p14:tracePt t="9567" x="4348163" y="1295400"/>
          <p14:tracePt t="9584" x="4411663" y="1285875"/>
          <p14:tracePt t="9600" x="4438650" y="1285875"/>
          <p14:tracePt t="9617" x="4473575" y="1285875"/>
          <p14:tracePt t="9634" x="4510088" y="1285875"/>
          <p14:tracePt t="9651" x="4589463" y="1276350"/>
          <p14:tracePt t="9667" x="4608513" y="1268413"/>
          <p14:tracePt t="9684" x="4625975" y="1268413"/>
          <p14:tracePt t="9701" x="4652963" y="1268413"/>
          <p14:tracePt t="9718" x="4670425" y="1268413"/>
          <p14:tracePt t="9734" x="4687888" y="1268413"/>
          <p14:tracePt t="9751" x="4751388" y="1268413"/>
          <p14:tracePt t="9768" x="4776788" y="1268413"/>
          <p14:tracePt t="9785" x="4803775" y="1268413"/>
          <p14:tracePt t="9801" x="4830763" y="1268413"/>
          <p14:tracePt t="9818" x="4840288" y="1268413"/>
          <p14:tracePt t="9837" x="4848225" y="1268413"/>
          <p14:tracePt t="11879" x="4830763" y="1268413"/>
          <p14:tracePt t="11896" x="4813300" y="1268413"/>
          <p14:tracePt t="11913" x="4786313" y="1295400"/>
          <p14:tracePt t="11929" x="4589463" y="1393825"/>
          <p14:tracePt t="11946" x="4394200" y="1490663"/>
          <p14:tracePt t="11963" x="4205288" y="1598613"/>
          <p14:tracePt t="11979" x="3919538" y="1731963"/>
          <p14:tracePt t="11996" x="3822700" y="1785938"/>
          <p14:tracePt t="12013" x="3705225" y="1812925"/>
          <p14:tracePt t="12030" x="3500438" y="1857375"/>
          <p14:tracePt t="12047" x="3411538" y="1866900"/>
          <p14:tracePt t="12063" x="3340100" y="1884363"/>
          <p14:tracePt t="12079" x="3251200" y="1893888"/>
          <p14:tracePt t="12096" x="3214688" y="1893888"/>
          <p14:tracePt t="12113" x="3170238" y="1893888"/>
          <p14:tracePt t="12131" x="3098800" y="1893888"/>
          <p14:tracePt t="12147" x="3062288" y="1893888"/>
          <p14:tracePt t="12163" x="3036888" y="1893888"/>
          <p14:tracePt t="12181" x="3000375" y="1893888"/>
          <p14:tracePt t="12197" x="2990850" y="1893888"/>
          <p14:tracePt t="12214" x="2982913" y="1893888"/>
          <p14:tracePt t="12248" x="2973388" y="1893888"/>
          <p14:tracePt t="12649" x="2973388" y="1901825"/>
          <p14:tracePt t="12650" x="2965450" y="1901825"/>
          <p14:tracePt t="12667" x="2955925" y="1901825"/>
          <p14:tracePt t="12683" x="2938463" y="1911350"/>
          <p14:tracePt t="12700" x="2813050" y="1919288"/>
          <p14:tracePt t="12717" x="2714625" y="1919288"/>
          <p14:tracePt t="12733" x="2633663" y="1938338"/>
          <p14:tracePt t="12750" x="2490788" y="1946275"/>
          <p14:tracePt t="12767" x="2446338" y="1955800"/>
          <p14:tracePt t="12783" x="2419350" y="1965325"/>
          <p14:tracePt t="12801" x="2374900" y="1973263"/>
          <p14:tracePt t="12803" x="2347913" y="1973263"/>
          <p14:tracePt t="12817" x="2330450" y="1973263"/>
          <p14:tracePt t="12834" x="2303463" y="1982788"/>
          <p14:tracePt t="12850" x="2276475" y="1982788"/>
          <p14:tracePt t="12867" x="2241550" y="2000250"/>
          <p14:tracePt t="12884" x="2232025" y="2000250"/>
          <p14:tracePt t="12901" x="2205038" y="2000250"/>
          <p14:tracePt t="12918" x="2179638" y="2000250"/>
          <p14:tracePt t="12934" x="2170113" y="2000250"/>
          <p14:tracePt t="12954" x="2160588" y="2000250"/>
          <p14:tracePt t="12968" x="2160588" y="2009775"/>
          <p14:tracePt t="13195" x="2170113" y="2009775"/>
          <p14:tracePt t="13221" x="2187575" y="2009775"/>
          <p14:tracePt t="13233" x="2214563" y="2009775"/>
          <p14:tracePt t="13245" x="2241550" y="2009775"/>
          <p14:tracePt t="13258" x="2286000" y="2009775"/>
          <p14:tracePt t="13271" x="2312988" y="2009775"/>
          <p14:tracePt t="13286" x="2357438" y="2009775"/>
          <p14:tracePt t="13303" x="2384425" y="2009775"/>
          <p14:tracePt t="13320" x="2419350" y="2009775"/>
          <p14:tracePt t="13336" x="2500313" y="2000250"/>
          <p14:tracePt t="13353" x="2544763" y="2000250"/>
          <p14:tracePt t="13370" x="2589213" y="2000250"/>
          <p14:tracePt t="13387" x="2714625" y="1973263"/>
          <p14:tracePt t="13403" x="2768600" y="1973263"/>
          <p14:tracePt t="13420" x="2830513" y="1965325"/>
          <p14:tracePt t="13437" x="2938463" y="1955800"/>
          <p14:tracePt t="13454" x="2990850" y="1955800"/>
          <p14:tracePt t="13471" x="3044825" y="1946275"/>
          <p14:tracePt t="13487" x="3179763" y="1946275"/>
          <p14:tracePt t="13504" x="3251200" y="1946275"/>
          <p14:tracePt t="13521" x="3322638" y="1946275"/>
          <p14:tracePt t="13537" x="3438525" y="1946275"/>
          <p14:tracePt t="13554" x="3473450" y="1946275"/>
          <p14:tracePt t="13571" x="3500438" y="1946275"/>
          <p14:tracePt t="13588" x="3536950" y="1946275"/>
          <p14:tracePt t="13605" x="3544888" y="1946275"/>
          <p14:tracePt t="13621" x="3571875" y="1946275"/>
          <p14:tracePt t="13638" x="3598863" y="1946275"/>
          <p14:tracePt t="13663" x="3608388" y="1946275"/>
          <p14:tracePt t="13676" x="3616325" y="1946275"/>
          <p14:tracePt t="13689" x="3625850" y="1946275"/>
          <p14:tracePt t="13740" x="3625850" y="1938338"/>
          <p14:tracePt t="14158" x="3625850" y="1928813"/>
          <p14:tracePt t="14260" x="3633788" y="1928813"/>
          <p14:tracePt t="14298" x="3643313" y="1928813"/>
          <p14:tracePt t="14322" x="3652838" y="1928813"/>
          <p14:tracePt t="14336" x="3660775" y="1928813"/>
          <p14:tracePt t="14373" x="3670300" y="1928813"/>
          <p14:tracePt t="14386" x="3670300" y="1919288"/>
          <p14:tracePt t="14424" x="3679825" y="1919288"/>
          <p14:tracePt t="14436" x="3687763" y="1919288"/>
          <p14:tracePt t="14450" x="3705225" y="1919288"/>
          <p14:tracePt t="14462" x="3714750" y="1919288"/>
          <p14:tracePt t="14476" x="3724275" y="1919288"/>
          <p14:tracePt t="14492" x="3751263" y="1919288"/>
          <p14:tracePt t="14509" x="3776663" y="1919288"/>
          <p14:tracePt t="14526" x="3840163" y="1919288"/>
          <p14:tracePt t="14543" x="3867150" y="1919288"/>
          <p14:tracePt t="14560" x="3894138" y="1919288"/>
          <p14:tracePt t="14576" x="3973513" y="1919288"/>
          <p14:tracePt t="14593" x="4027488" y="1919288"/>
          <p14:tracePt t="14610" x="4081463" y="1919288"/>
          <p14:tracePt t="14627" x="4224338" y="1919288"/>
          <p14:tracePt t="14643" x="4286250" y="1911350"/>
          <p14:tracePt t="14660" x="4322763" y="1911350"/>
          <p14:tracePt t="14677" x="4394200" y="1911350"/>
          <p14:tracePt t="14693" x="4419600" y="1911350"/>
          <p14:tracePt t="14710" x="4456113" y="1911350"/>
          <p14:tracePt t="14727" x="4572000" y="1911350"/>
          <p14:tracePt t="14744" x="4643438" y="1911350"/>
          <p14:tracePt t="14761" x="4714875" y="1911350"/>
          <p14:tracePt t="14777" x="4776788" y="1911350"/>
          <p14:tracePt t="14793" x="4857750" y="1911350"/>
          <p14:tracePt t="14811" x="4875213" y="1911350"/>
          <p14:tracePt t="14828" x="4884738" y="1911350"/>
          <p14:tracePt t="14831" x="4894263" y="1911350"/>
          <p14:tracePt t="14844" x="4902200" y="1911350"/>
          <p14:tracePt t="14861" x="4911725" y="1911350"/>
          <p14:tracePt t="14880" x="4919663" y="1911350"/>
          <p14:tracePt t="14906" x="4929188" y="1911350"/>
          <p14:tracePt t="14918" x="4938713" y="1911350"/>
          <p14:tracePt t="14956" x="4946650" y="1911350"/>
          <p14:tracePt t="15134" x="4956175" y="1911350"/>
          <p14:tracePt t="15146" x="4973638" y="1911350"/>
          <p14:tracePt t="15159" x="4991100" y="1911350"/>
          <p14:tracePt t="15172" x="5018088" y="1911350"/>
          <p14:tracePt t="15184" x="5062538" y="1911350"/>
          <p14:tracePt t="15197" x="5126038" y="1911350"/>
          <p14:tracePt t="15213" x="5214938" y="1911350"/>
          <p14:tracePt t="15230" x="5313363" y="1911350"/>
          <p14:tracePt t="15246" x="5411788" y="1911350"/>
          <p14:tracePt t="15263" x="5545138" y="1911350"/>
          <p14:tracePt t="15280" x="5589588" y="1911350"/>
          <p14:tracePt t="15297" x="5643563" y="1911350"/>
          <p14:tracePt t="15313" x="5751513" y="1928813"/>
          <p14:tracePt t="15330" x="5795963" y="1928813"/>
          <p14:tracePt t="15347" x="5840413" y="1938338"/>
          <p14:tracePt t="15364" x="5894388" y="1946275"/>
          <p14:tracePt t="15380" x="5911850" y="1946275"/>
          <p14:tracePt t="15397" x="5919788" y="1946275"/>
          <p14:tracePt t="15414" x="5946775" y="1946275"/>
          <p14:tracePt t="15431" x="5956300" y="1946275"/>
          <p14:tracePt t="15447" x="5965825" y="1946275"/>
          <p14:tracePt t="15464" x="5973763" y="1946275"/>
          <p14:tracePt t="15481" x="5983288" y="1946275"/>
          <p14:tracePt t="15501" x="5991225" y="1946275"/>
          <p14:tracePt t="15539" x="6000750" y="1946275"/>
          <p14:tracePt t="15552" x="6010275" y="1946275"/>
          <p14:tracePt t="15564" x="6018213" y="1946275"/>
          <p14:tracePt t="15577" x="6045200" y="1946275"/>
          <p14:tracePt t="15590" x="6054725" y="1946275"/>
          <p14:tracePt t="15602" x="6072188" y="1946275"/>
          <p14:tracePt t="15615" x="6089650" y="1946275"/>
          <p14:tracePt t="15632" x="6116638" y="1946275"/>
          <p14:tracePt t="15649" x="6134100" y="1946275"/>
          <p14:tracePt t="15666" x="6161088" y="1946275"/>
          <p14:tracePt t="15682" x="6180138" y="1946275"/>
          <p14:tracePt t="15703" x="6188075" y="1946275"/>
          <p14:tracePt t="16983" x="6170613" y="1946275"/>
          <p14:tracePt t="16996" x="6161088" y="1946275"/>
          <p14:tracePt t="17009" x="6126163" y="1946275"/>
          <p14:tracePt t="17021" x="6054725" y="1946275"/>
          <p14:tracePt t="17034" x="5929313" y="1946275"/>
          <p14:tracePt t="17046" x="5724525" y="1946275"/>
          <p14:tracePt t="17059" x="5429250" y="1946275"/>
          <p14:tracePt t="17073" x="5153025" y="1946275"/>
          <p14:tracePt t="17089" x="4875213" y="1965325"/>
          <p14:tracePt t="17106" x="4589463" y="1990725"/>
          <p14:tracePt t="17123" x="4017963" y="2081213"/>
          <p14:tracePt t="17140" x="3732213" y="2125663"/>
          <p14:tracePt t="17156" x="3438525" y="2187575"/>
          <p14:tracePt t="17173" x="2973388" y="2303463"/>
          <p14:tracePt t="17190" x="2776538" y="2339975"/>
          <p14:tracePt t="17207" x="2608263" y="2374900"/>
          <p14:tracePt t="17224" x="2465388" y="2411413"/>
          <p14:tracePt t="17224" x="2347913" y="2428875"/>
          <p14:tracePt t="17240" x="2268538" y="2455863"/>
          <p14:tracePt t="17257" x="2205038" y="2465388"/>
          <p14:tracePt t="17274" x="2125663" y="2473325"/>
          <p14:tracePt t="17290" x="2098675" y="2482850"/>
          <p14:tracePt t="17307" x="2062163" y="2490788"/>
          <p14:tracePt t="17324" x="2044700" y="2490788"/>
          <p14:tracePt t="17341" x="2017713" y="2500313"/>
          <p14:tracePt t="17363" x="2009775" y="2500313"/>
          <p14:tracePt t="17388" x="2000250" y="2500313"/>
          <p14:tracePt t="17541" x="2017713" y="2500313"/>
          <p14:tracePt t="17553" x="2054225" y="2500313"/>
          <p14:tracePt t="17566" x="2125663" y="2500313"/>
          <p14:tracePt t="17579" x="2205038" y="2490788"/>
          <p14:tracePt t="17592" x="2295525" y="2482850"/>
          <p14:tracePt t="17609" x="2384425" y="2465388"/>
          <p14:tracePt t="17625" x="2465388" y="2446338"/>
          <p14:tracePt t="17642" x="2562225" y="2428875"/>
          <p14:tracePt t="17659" x="2598738" y="2428875"/>
          <p14:tracePt t="17676" x="2625725" y="2419350"/>
          <p14:tracePt t="17693" x="2724150" y="2393950"/>
          <p14:tracePt t="17709" x="2768600" y="2384425"/>
          <p14:tracePt t="17726" x="2830513" y="2374900"/>
          <p14:tracePt t="17744" x="2901950" y="2357438"/>
          <p14:tracePt t="17759" x="2928938" y="2357438"/>
          <p14:tracePt t="17776" x="2955925" y="2357438"/>
          <p14:tracePt t="17793" x="2990850" y="2347913"/>
          <p14:tracePt t="17810" x="3071813" y="2339975"/>
          <p14:tracePt t="17827" x="3125788" y="2322513"/>
          <p14:tracePt t="17843" x="3160713" y="2322513"/>
          <p14:tracePt t="17860" x="3241675" y="2312988"/>
          <p14:tracePt t="17877" x="3268663" y="2312988"/>
          <p14:tracePt t="17894" x="3303588" y="2303463"/>
          <p14:tracePt t="17910" x="3367088" y="2303463"/>
          <p14:tracePt t="17927" x="3394075" y="2295525"/>
          <p14:tracePt t="17944" x="3429000" y="2295525"/>
          <p14:tracePt t="17960" x="3465513" y="2295525"/>
          <p14:tracePt t="17977" x="3482975" y="2295525"/>
          <p14:tracePt t="17994" x="3490913" y="2295525"/>
          <p14:tracePt t="18010" x="3536950" y="2286000"/>
          <p14:tracePt t="18027" x="3544888" y="2286000"/>
          <p14:tracePt t="18044" x="3562350" y="2286000"/>
          <p14:tracePt t="18061" x="3589338" y="2286000"/>
          <p14:tracePt t="18078" x="3598863" y="2286000"/>
          <p14:tracePt t="18098" x="3608388" y="2286000"/>
          <p14:tracePt t="18123" x="3616325" y="2286000"/>
          <p14:tracePt t="18237" x="3625850" y="2286000"/>
          <p14:tracePt t="18250" x="3633788" y="2286000"/>
          <p14:tracePt t="18288" x="3643313" y="2286000"/>
          <p14:tracePt t="18339" x="3652838" y="2286000"/>
          <p14:tracePt t="18365" x="3660775" y="2286000"/>
          <p14:tracePt t="18402" x="3670300" y="2286000"/>
          <p14:tracePt t="18453" x="3679825" y="2286000"/>
          <p14:tracePt t="19289" x="3697288" y="2286000"/>
          <p14:tracePt t="19302" x="3714750" y="2286000"/>
          <p14:tracePt t="19315" x="3732213" y="2286000"/>
          <p14:tracePt t="19327" x="3776663" y="2286000"/>
          <p14:tracePt t="19340" x="3830638" y="2286000"/>
          <p14:tracePt t="19353" x="3902075" y="2286000"/>
          <p14:tracePt t="19368" x="3973513" y="2286000"/>
          <p14:tracePt t="19385" x="4054475" y="2295525"/>
          <p14:tracePt t="19401" x="4125913" y="2295525"/>
          <p14:tracePt t="19418" x="4224338" y="2312988"/>
          <p14:tracePt t="19435" x="4268788" y="2312988"/>
          <p14:tracePt t="19452" x="4286250" y="2322513"/>
          <p14:tracePt t="19468" x="4303713" y="2322513"/>
          <p14:tracePt t="19492" x="4313238" y="2322513"/>
          <p14:tracePt t="19530" x="4322763" y="2322513"/>
          <p14:tracePt t="19581" x="4330700" y="2322513"/>
          <p14:tracePt t="19910" x="4340225" y="2322513"/>
          <p14:tracePt t="19923" x="4348163" y="2322513"/>
          <p14:tracePt t="19935" x="4367213" y="2322513"/>
          <p14:tracePt t="19948" x="4402138" y="2322513"/>
          <p14:tracePt t="19961" x="4483100" y="2322513"/>
          <p14:tracePt t="19973" x="4589463" y="2322513"/>
          <p14:tracePt t="19988" x="4786313" y="2322513"/>
          <p14:tracePt t="20004" x="5037138" y="2322513"/>
          <p14:tracePt t="20021" x="5313363" y="2322513"/>
          <p14:tracePt t="20038" x="5643563" y="2322513"/>
          <p14:tracePt t="20055" x="5732463" y="2322513"/>
          <p14:tracePt t="20072" x="5822950" y="2322513"/>
          <p14:tracePt t="20088" x="5983288" y="2322513"/>
          <p14:tracePt t="20105" x="6054725" y="2330450"/>
          <p14:tracePt t="20122" x="6153150" y="2330450"/>
          <p14:tracePt t="20138" x="6357938" y="2339975"/>
          <p14:tracePt t="20155" x="6446838" y="2339975"/>
          <p14:tracePt t="20172" x="6510338" y="2339975"/>
          <p14:tracePt t="20189" x="6616700" y="2339975"/>
          <p14:tracePt t="20206" x="6634163" y="2339975"/>
          <p14:tracePt t="20222" x="6661150" y="2339975"/>
          <p14:tracePt t="20239" x="6670675" y="2339975"/>
          <p14:tracePt t="20290" x="6680200" y="2339975"/>
          <p14:tracePt t="20327" x="6688138" y="2339975"/>
          <p14:tracePt t="20429" x="6697663" y="2339975"/>
          <p14:tracePt t="20454" x="6715125" y="2339975"/>
          <p14:tracePt t="20467" x="6724650" y="2339975"/>
          <p14:tracePt t="20479" x="6732588" y="2339975"/>
          <p14:tracePt t="20492" x="6751638" y="2339975"/>
          <p14:tracePt t="20507" x="6769100" y="2330450"/>
          <p14:tracePt t="20524" x="6786563" y="2330450"/>
          <p14:tracePt t="20541" x="6804025" y="2330450"/>
          <p14:tracePt t="20557" x="6858000" y="2322513"/>
          <p14:tracePt t="20574" x="6894513" y="2322513"/>
          <p14:tracePt t="20591" x="6919913" y="2322513"/>
          <p14:tracePt t="20608" x="6973888" y="2322513"/>
          <p14:tracePt t="20624" x="7000875" y="2312988"/>
          <p14:tracePt t="20641" x="7018338" y="2312988"/>
          <p14:tracePt t="20658" x="7062788" y="2312988"/>
          <p14:tracePt t="20674" x="7089775" y="2312988"/>
          <p14:tracePt t="20691" x="7108825" y="2312988"/>
          <p14:tracePt t="20708" x="7143750" y="2312988"/>
          <p14:tracePt t="20725" x="7161213" y="2312988"/>
          <p14:tracePt t="20742" x="7180263" y="2312988"/>
          <p14:tracePt t="20759" x="7197725" y="2312988"/>
          <p14:tracePt t="20796" x="7205663" y="2312988"/>
          <p14:tracePt t="21291" x="7215188" y="2312988"/>
          <p14:tracePt t="21303" x="7224713" y="2312988"/>
          <p14:tracePt t="21316" x="7242175" y="2312988"/>
          <p14:tracePt t="21330" x="7259638" y="2312988"/>
          <p14:tracePt t="21363" x="7296150" y="2312988"/>
          <p14:tracePt t="21367" x="7304088" y="2312988"/>
          <p14:tracePt t="21397" x="7348538" y="2312988"/>
          <p14:tracePt t="21414" x="7367588" y="2312988"/>
          <p14:tracePt t="21431" x="7412038" y="2312988"/>
          <p14:tracePt t="21448" x="7429500" y="2312988"/>
          <p14:tracePt t="21464" x="7456488" y="2312988"/>
          <p14:tracePt t="21481" x="7518400" y="2312988"/>
          <p14:tracePt t="21498" x="7545388" y="2312988"/>
          <p14:tracePt t="21515" x="7562850" y="2312988"/>
          <p14:tracePt t="21531" x="7608888" y="2312988"/>
          <p14:tracePt t="21546" x="7626350" y="2312988"/>
          <p14:tracePt t="21565" x="7653338" y="2312988"/>
          <p14:tracePt t="21582" x="7661275" y="2312988"/>
          <p14:tracePt t="21607" x="7670800" y="2312988"/>
          <p14:tracePt t="21760" x="7661275" y="2312988"/>
          <p14:tracePt t="21771" x="7572375" y="2312988"/>
          <p14:tracePt t="21785" x="7313613" y="2312988"/>
          <p14:tracePt t="21799" x="6823075" y="2312988"/>
          <p14:tracePt t="21816" x="6296025" y="2339975"/>
          <p14:tracePt t="21833" x="5919788" y="2374900"/>
          <p14:tracePt t="21850" x="5465763" y="2438400"/>
          <p14:tracePt t="21866" x="5322888" y="2473325"/>
          <p14:tracePt t="21883" x="5170488" y="2509838"/>
          <p14:tracePt t="21900" x="4902200" y="2571750"/>
          <p14:tracePt t="21917" x="4803775" y="2589213"/>
          <p14:tracePt t="21933" x="4724400" y="2625725"/>
          <p14:tracePt t="21950" x="4608513" y="2660650"/>
          <p14:tracePt t="21965" x="4581525" y="2660650"/>
          <p14:tracePt t="21984" x="4562475" y="2670175"/>
          <p14:tracePt t="22000" x="4554538" y="2679700"/>
          <p14:tracePt t="22017" x="4537075" y="2679700"/>
          <p14:tracePt t="22063" x="4527550" y="2687638"/>
          <p14:tracePt t="25316" x="4510088" y="2687638"/>
          <p14:tracePt t="25332" x="4375150" y="2697163"/>
          <p14:tracePt t="25349" x="4108450" y="2751138"/>
          <p14:tracePt t="25366" x="3589338" y="2884488"/>
          <p14:tracePt t="25383" x="2652713" y="3133725"/>
          <p14:tracePt t="25399" x="2357438" y="3197225"/>
          <p14:tracePt t="25416" x="2116138" y="3251200"/>
          <p14:tracePt t="25433" x="1704975" y="3330575"/>
          <p14:tracePt t="25449" x="1562100" y="3348038"/>
          <p14:tracePt t="25466" x="1455738" y="3375025"/>
          <p14:tracePt t="25483" x="1357313" y="3394075"/>
          <p14:tracePt t="25499" x="1231900" y="3411538"/>
          <p14:tracePt t="25517" x="1196975" y="3419475"/>
          <p14:tracePt t="25534" x="1169988" y="3419475"/>
          <p14:tracePt t="25550" x="1133475" y="3419475"/>
          <p14:tracePt t="25567" x="1125538" y="3419475"/>
          <p14:tracePt t="25584" x="1116013" y="3419475"/>
          <p14:tracePt t="25601" x="1098550" y="3419475"/>
          <p14:tracePt t="25634" x="1081088" y="3419475"/>
          <p14:tracePt t="25651" x="1071563" y="3419475"/>
          <p14:tracePt t="25701" x="1054100" y="3419475"/>
          <p14:tracePt t="25718" x="1044575" y="3419475"/>
          <p14:tracePt t="25735" x="1036638" y="3419475"/>
          <p14:tracePt t="25751" x="1027113" y="3419475"/>
          <p14:tracePt t="25768" x="1017588" y="3419475"/>
          <p14:tracePt t="25878" x="1017588" y="3429000"/>
          <p14:tracePt t="25902" x="1017588" y="3438525"/>
          <p14:tracePt t="25928" x="1027113" y="3438525"/>
          <p14:tracePt t="25940" x="1036638" y="3446463"/>
          <p14:tracePt t="25953" x="1054100" y="3446463"/>
          <p14:tracePt t="25966" x="1071563" y="3455988"/>
          <p14:tracePt t="25978" x="1081088" y="3455988"/>
          <p14:tracePt t="25991" x="1108075" y="3465513"/>
          <p14:tracePt t="26004" x="1116013" y="3465513"/>
          <p14:tracePt t="26019" x="1125538" y="3465513"/>
          <p14:tracePt t="26036" x="1143000" y="3473450"/>
          <p14:tracePt t="26055" x="1160463" y="3473450"/>
          <p14:tracePt t="26080" x="1169988" y="3473450"/>
          <p14:tracePt t="26092" x="1179513" y="3473450"/>
          <p14:tracePt t="26118" x="1196975" y="3473450"/>
          <p14:tracePt t="26130" x="1204913" y="3473450"/>
          <p14:tracePt t="26143" x="1223963" y="3473450"/>
          <p14:tracePt t="26156" x="1231900" y="3473450"/>
          <p14:tracePt t="26170" x="1250950" y="3473450"/>
          <p14:tracePt t="26194" x="1268413" y="3473450"/>
          <p14:tracePt t="26206" x="1276350" y="3473450"/>
          <p14:tracePt t="26232" x="1295400" y="3473450"/>
          <p14:tracePt t="26244" x="1303338" y="3473450"/>
          <p14:tracePt t="26257" x="1312863" y="3473450"/>
          <p14:tracePt t="26270" x="1322388" y="3473450"/>
          <p14:tracePt t="26287" x="1330325" y="3473450"/>
          <p14:tracePt t="26304" x="1339850" y="3473450"/>
          <p14:tracePt t="26321" x="1357313" y="3473450"/>
          <p14:tracePt t="26337" x="1366838" y="3473450"/>
          <p14:tracePt t="26358" x="1384300" y="3473450"/>
          <p14:tracePt t="26384" x="1393825" y="3473450"/>
          <p14:tracePt t="26409" x="1401763" y="3473450"/>
          <p14:tracePt t="26422" x="1411288" y="3473450"/>
          <p14:tracePt t="26434" x="1428750" y="3473450"/>
          <p14:tracePt t="26447" x="1455738" y="3473450"/>
          <p14:tracePt t="26460" x="1482725" y="3473450"/>
          <p14:tracePt t="26472" x="1509713" y="3473450"/>
          <p14:tracePt t="26487" x="1536700" y="3473450"/>
          <p14:tracePt t="26504" x="1562100" y="3473450"/>
          <p14:tracePt t="26521" x="1589088" y="3473450"/>
          <p14:tracePt t="26538" x="1643063" y="3473450"/>
          <p14:tracePt t="26554" x="1697038" y="3482975"/>
          <p14:tracePt t="26572" x="1751013" y="3482975"/>
          <p14:tracePt t="26588" x="1857375" y="3482975"/>
          <p14:tracePt t="26605" x="1911350" y="3482975"/>
          <p14:tracePt t="26621" x="1946275" y="3482975"/>
          <p14:tracePt t="26638" x="1982788" y="3482975"/>
          <p14:tracePt t="26655" x="2000250" y="3482975"/>
          <p14:tracePt t="26672" x="2027238" y="3482975"/>
          <p14:tracePt t="26688" x="2044700" y="3482975"/>
          <p14:tracePt t="26705" x="2062163" y="3482975"/>
          <p14:tracePt t="26723" x="2081213" y="3482975"/>
          <p14:tracePt t="26739" x="2116138" y="3482975"/>
          <p14:tracePt t="26755" x="2133600" y="3482975"/>
          <p14:tracePt t="26772" x="2152650" y="3482975"/>
          <p14:tracePt t="26789" x="2179638" y="3482975"/>
          <p14:tracePt t="26807" x="2187575" y="3482975"/>
          <p14:tracePt t="26823" x="2197100" y="3482975"/>
          <p14:tracePt t="26840" x="2214563" y="3482975"/>
          <p14:tracePt t="26857" x="2224088" y="3482975"/>
          <p14:tracePt t="26874" x="2232025" y="3482975"/>
          <p14:tracePt t="26890" x="2251075" y="3482975"/>
          <p14:tracePt t="26907" x="2259013" y="3482975"/>
          <p14:tracePt t="26924" x="2276475" y="3482975"/>
          <p14:tracePt t="26941" x="2295525" y="3482975"/>
          <p14:tracePt t="26957" x="2312988" y="3482975"/>
          <p14:tracePt t="26974" x="2322513" y="3482975"/>
          <p14:tracePt t="26991" x="2330450" y="3482975"/>
          <p14:tracePt t="27008" x="2347913" y="3473450"/>
          <p14:tracePt t="27024" x="2366963" y="3473450"/>
          <p14:tracePt t="27042" x="2374900" y="3473450"/>
          <p14:tracePt t="27057" x="2384425" y="3473450"/>
          <p14:tracePt t="27080" x="2393950" y="3473450"/>
          <p14:tracePt t="27130" x="2401888" y="3473450"/>
          <p14:tracePt t="27194" x="2411413" y="3473450"/>
          <p14:tracePt t="27220" x="2419350" y="3465513"/>
          <p14:tracePt t="27232" x="2428875" y="3465513"/>
          <p14:tracePt t="27245" x="2455863" y="3455988"/>
          <p14:tracePt t="27257" x="2465388" y="3455988"/>
          <p14:tracePt t="27270" x="2482850" y="3455988"/>
          <p14:tracePt t="27283" x="2509838" y="3455988"/>
          <p14:tracePt t="27295" x="2544763" y="3455988"/>
          <p14:tracePt t="27309" x="2581275" y="3446463"/>
          <p14:tracePt t="27325" x="2616200" y="3446463"/>
          <p14:tracePt t="27343" x="2643188" y="3446463"/>
          <p14:tracePt t="27360" x="2679700" y="3446463"/>
          <p14:tracePt t="27376" x="2697163" y="3446463"/>
          <p14:tracePt t="27393" x="2724150" y="3446463"/>
          <p14:tracePt t="27410" x="2759075" y="3446463"/>
          <p14:tracePt t="27426" x="2768600" y="3446463"/>
          <p14:tracePt t="27443" x="2786063" y="3446463"/>
          <p14:tracePt t="27460" x="2822575" y="3446463"/>
          <p14:tracePt t="27477" x="2830513" y="3446463"/>
          <p14:tracePt t="27498" x="2840038" y="3446463"/>
          <p14:tracePt t="27549" x="2847975" y="3446463"/>
          <p14:tracePt t="28031" x="2847975" y="3438525"/>
          <p14:tracePt t="28106" x="2857500" y="3438525"/>
          <p14:tracePt t="28119" x="2867025" y="3438525"/>
          <p14:tracePt t="28144" x="2874963" y="3438525"/>
          <p14:tracePt t="28157" x="2894013" y="3438525"/>
          <p14:tracePt t="28170" x="2901950" y="3438525"/>
          <p14:tracePt t="28182" x="2911475" y="3438525"/>
          <p14:tracePt t="28197" x="2938463" y="3429000"/>
          <p14:tracePt t="28214" x="2946400" y="3429000"/>
          <p14:tracePt t="28231" x="2955925" y="3429000"/>
          <p14:tracePt t="28247" x="3000375" y="3429000"/>
          <p14:tracePt t="28264" x="3027363" y="3429000"/>
          <p14:tracePt t="28281" x="3044825" y="3429000"/>
          <p14:tracePt t="28298" x="3089275" y="3429000"/>
          <p14:tracePt t="28315" x="3108325" y="3419475"/>
          <p14:tracePt t="28331" x="3133725" y="3419475"/>
          <p14:tracePt t="28348" x="3170238" y="3419475"/>
          <p14:tracePt t="28365" x="3187700" y="3419475"/>
          <p14:tracePt t="28381" x="3205163" y="3419475"/>
          <p14:tracePt t="28398" x="3251200" y="3419475"/>
          <p14:tracePt t="28415" x="3268663" y="3419475"/>
          <p14:tracePt t="28432" x="3286125" y="3419475"/>
          <p14:tracePt t="28449" x="3303588" y="3419475"/>
          <p14:tracePt t="28465" x="3313113" y="3419475"/>
          <p14:tracePt t="28524" x="3322638" y="3419475"/>
          <p14:tracePt t="30362" x="3313113" y="3419475"/>
          <p14:tracePt t="30388" x="3303588" y="3419475"/>
          <p14:tracePt t="30401" x="3276600" y="3419475"/>
          <p14:tracePt t="30414" x="3224213" y="3429000"/>
          <p14:tracePt t="30426" x="3098800" y="3465513"/>
          <p14:tracePt t="30442" x="2894013" y="3500438"/>
          <p14:tracePt t="30459" x="2571750" y="3581400"/>
          <p14:tracePt t="30476" x="2322513" y="3633788"/>
          <p14:tracePt t="30477" x="2133600" y="3679825"/>
          <p14:tracePt t="30492" x="2009775" y="3705225"/>
          <p14:tracePt t="30509" x="1884363" y="3751263"/>
          <p14:tracePt t="30526" x="1768475" y="3776663"/>
          <p14:tracePt t="30543" x="1554163" y="3848100"/>
          <p14:tracePt t="30559" x="1465263" y="3884613"/>
          <p14:tracePt t="30576" x="1366838" y="3911600"/>
          <p14:tracePt t="30593" x="1214438" y="3956050"/>
          <p14:tracePt t="30610" x="1152525" y="3983038"/>
          <p14:tracePt t="30626" x="1108075" y="4000500"/>
          <p14:tracePt t="30643" x="1036638" y="4027488"/>
          <p14:tracePt t="30660" x="1017588" y="4037013"/>
          <p14:tracePt t="30677" x="1000125" y="4037013"/>
          <p14:tracePt t="30694" x="965200" y="4044950"/>
          <p14:tracePt t="30710" x="938213" y="4054475"/>
          <p14:tracePt t="30727" x="919163" y="4054475"/>
          <p14:tracePt t="30744" x="893763" y="4062413"/>
          <p14:tracePt t="30760" x="866775" y="4062413"/>
          <p14:tracePt t="30780" x="857250" y="4062413"/>
          <p14:tracePt t="30908" x="874713" y="4062413"/>
          <p14:tracePt t="30920" x="928688" y="4062413"/>
          <p14:tracePt t="30933" x="1017588" y="4054475"/>
          <p14:tracePt t="30946" x="1152525" y="4037013"/>
          <p14:tracePt t="30962" x="1285875" y="4027488"/>
          <p14:tracePt t="30978" x="1401763" y="4010025"/>
          <p14:tracePt t="30996" x="1589088" y="3965575"/>
          <p14:tracePt t="31012" x="1670050" y="3956050"/>
          <p14:tracePt t="31029" x="1751013" y="3946525"/>
          <p14:tracePt t="31045" x="1822450" y="3929063"/>
          <p14:tracePt t="31062" x="1973263" y="3902075"/>
          <p14:tracePt t="31079" x="2027238" y="3902075"/>
          <p14:tracePt t="31096" x="2071688" y="3894138"/>
          <p14:tracePt t="31112" x="2152650" y="3884613"/>
          <p14:tracePt t="31129" x="2205038" y="3875088"/>
          <p14:tracePt t="31146" x="2268538" y="3867150"/>
          <p14:tracePt t="31163" x="2357438" y="3857625"/>
          <p14:tracePt t="31179" x="2411413" y="3840163"/>
          <p14:tracePt t="31196" x="2438400" y="3840163"/>
          <p14:tracePt t="31213" x="2509838" y="3822700"/>
          <p14:tracePt t="31230" x="2554288" y="3822700"/>
          <p14:tracePt t="31246" x="2589213" y="3822700"/>
          <p14:tracePt t="31263" x="2697163" y="3813175"/>
          <p14:tracePt t="31280" x="2751138" y="3813175"/>
          <p14:tracePt t="31297" x="2786063" y="3813175"/>
          <p14:tracePt t="31313" x="2874963" y="3813175"/>
          <p14:tracePt t="31330" x="2911475" y="3813175"/>
          <p14:tracePt t="31347" x="2965450" y="3813175"/>
          <p14:tracePt t="31364" x="3027363" y="3813175"/>
          <p14:tracePt t="31380" x="3054350" y="3813175"/>
          <p14:tracePt t="31397" x="3071813" y="3813175"/>
          <p14:tracePt t="31414" x="3098800" y="3813175"/>
          <p14:tracePt t="31431" x="3108325" y="3813175"/>
          <p14:tracePt t="31452" x="3116263" y="3813175"/>
          <p14:tracePt t="31503" x="3125788" y="3813175"/>
          <p14:tracePt t="31960" x="3125788" y="3803650"/>
          <p14:tracePt t="32011" x="3133725" y="3803650"/>
          <p14:tracePt t="32023" x="3143250" y="3803650"/>
          <p14:tracePt t="32036" x="3160713" y="3803650"/>
          <p14:tracePt t="32048" x="3179763" y="3803650"/>
          <p14:tracePt t="32061" x="3214688" y="3803650"/>
          <p14:tracePt t="32074" x="3241675" y="3803650"/>
          <p14:tracePt t="32086" x="3286125" y="3803650"/>
          <p14:tracePt t="32101" x="3340100" y="3803650"/>
          <p14:tracePt t="32118" x="3384550" y="3803650"/>
          <p14:tracePt t="32134" x="3419475" y="3803650"/>
          <p14:tracePt t="32151" x="3490913" y="3803650"/>
          <p14:tracePt t="32168" x="3517900" y="3803650"/>
          <p14:tracePt t="32184" x="3544888" y="3803650"/>
          <p14:tracePt t="32201" x="3581400" y="3803650"/>
          <p14:tracePt t="32218" x="3598863" y="3803650"/>
          <p14:tracePt t="32235" x="3625850" y="3803650"/>
          <p14:tracePt t="32251" x="3643313" y="3803650"/>
          <p14:tracePt t="32268" x="3670300" y="3803650"/>
          <p14:tracePt t="32285" x="3697288" y="3803650"/>
          <p14:tracePt t="32302" x="3724275" y="3803650"/>
          <p14:tracePt t="32319" x="3732213" y="3803650"/>
          <p14:tracePt t="32335" x="3751263" y="3803650"/>
          <p14:tracePt t="32352" x="3768725" y="3803650"/>
          <p14:tracePt t="32369" x="3776663" y="3803650"/>
          <p14:tracePt t="32385" x="3786188" y="3803650"/>
          <p14:tracePt t="32402" x="3813175" y="3813175"/>
          <p14:tracePt t="32419" x="3830638" y="3813175"/>
          <p14:tracePt t="32436" x="3840163" y="3813175"/>
          <p14:tracePt t="32453" x="3867150" y="3813175"/>
          <p14:tracePt t="32469" x="3884613" y="3822700"/>
          <p14:tracePt t="32486" x="3902075" y="3822700"/>
          <p14:tracePt t="32503" x="3911600" y="3822700"/>
          <p14:tracePt t="32520" x="3929063" y="3822700"/>
          <p14:tracePt t="32536" x="3938588" y="3830638"/>
          <p14:tracePt t="32553" x="3946525" y="3830638"/>
          <p14:tracePt t="32570" x="3965575" y="3840163"/>
          <p14:tracePt t="32593" x="3973513" y="3840163"/>
          <p14:tracePt t="32644" x="3983038" y="3840163"/>
          <p14:tracePt t="36307" x="3983038" y="3830638"/>
          <p14:tracePt t="36320" x="3973513" y="3803650"/>
          <p14:tracePt t="36333" x="3938588" y="3768725"/>
          <p14:tracePt t="36345" x="3867150" y="3660775"/>
          <p14:tracePt t="36358" x="3714750" y="3500438"/>
          <p14:tracePt t="36373" x="3455988" y="3232150"/>
          <p14:tracePt t="36390" x="3143250" y="2965450"/>
          <p14:tracePt t="36407" x="2894013" y="2776538"/>
          <p14:tracePt t="36423" x="2517775" y="2536825"/>
          <p14:tracePt t="36440" x="2411413" y="2500313"/>
          <p14:tracePt t="36457" x="2312988" y="2465388"/>
          <p14:tracePt t="36474" x="2143125" y="2411413"/>
          <p14:tracePt t="36490" x="2089150" y="2384425"/>
          <p14:tracePt t="36507" x="2036763" y="2357438"/>
          <p14:tracePt t="36524" x="1990725" y="2330450"/>
          <p14:tracePt t="36541" x="1973263" y="2312988"/>
          <p14:tracePt t="36560" x="1965325" y="2303463"/>
          <p14:tracePt t="36574" x="1955800" y="2295525"/>
          <p14:tracePt t="37004" x="1946275" y="2286000"/>
          <p14:tracePt t="37017" x="1938338" y="2268538"/>
          <p14:tracePt t="37030" x="1911350" y="2241550"/>
          <p14:tracePt t="37042" x="1866900" y="2160588"/>
          <p14:tracePt t="37055" x="1812925" y="2036763"/>
          <p14:tracePt t="37068" x="1751013" y="1874838"/>
          <p14:tracePt t="37080" x="1704975" y="1724025"/>
          <p14:tracePt t="37093" x="1687513" y="1625600"/>
          <p14:tracePt t="37111" x="1660525" y="1536700"/>
          <p14:tracePt t="37127" x="1660525" y="1482725"/>
          <p14:tracePt t="37144" x="1660525" y="1347788"/>
          <p14:tracePt t="37160" x="1679575" y="1276350"/>
          <p14:tracePt t="37177" x="1714500" y="1204913"/>
          <p14:tracePt t="37194" x="1830388" y="1062038"/>
          <p14:tracePt t="37211" x="1901825" y="982663"/>
          <p14:tracePt t="37227" x="2000250" y="911225"/>
          <p14:tracePt t="37244" x="2108200" y="839788"/>
          <p14:tracePt t="37261" x="2322513" y="723900"/>
          <p14:tracePt t="37278" x="2401888" y="687388"/>
          <p14:tracePt t="37295" x="2509838" y="652463"/>
          <p14:tracePt t="37311" x="2705100" y="625475"/>
          <p14:tracePt t="37328" x="2830513" y="608013"/>
          <p14:tracePt t="37345" x="2955925" y="598488"/>
          <p14:tracePt t="37361" x="3259138" y="571500"/>
          <p14:tracePt t="37378" x="3394075" y="571500"/>
          <p14:tracePt t="37395" x="3544888" y="571500"/>
          <p14:tracePt t="37412" x="3759200" y="571500"/>
          <p14:tracePt t="37429" x="3867150" y="571500"/>
          <p14:tracePt t="37445" x="3983038" y="571500"/>
          <p14:tracePt t="37462" x="4241800" y="633413"/>
          <p14:tracePt t="37479" x="4394200" y="696913"/>
          <p14:tracePt t="37496" x="4491038" y="731838"/>
          <p14:tracePt t="37512" x="4643438" y="822325"/>
          <p14:tracePt t="37529" x="4705350" y="857250"/>
          <p14:tracePt t="37546" x="4741863" y="901700"/>
          <p14:tracePt t="37563" x="4795838" y="990600"/>
          <p14:tracePt t="37579" x="4813300" y="1017588"/>
          <p14:tracePt t="37596" x="4830763" y="1062038"/>
          <p14:tracePt t="37613" x="4840288" y="1108075"/>
          <p14:tracePt t="37630" x="4840288" y="1133475"/>
          <p14:tracePt t="37646" x="4848225" y="1152525"/>
          <p14:tracePt t="37663" x="4848225" y="1196975"/>
          <p14:tracePt t="37680" x="4848225" y="1204913"/>
          <p14:tracePt t="37697" x="4840288" y="1231900"/>
          <p14:tracePt t="37713" x="4776788" y="1268413"/>
          <p14:tracePt t="37730" x="4714875" y="1312863"/>
          <p14:tracePt t="37747" x="4598988" y="1347788"/>
          <p14:tracePt t="37764" x="4367213" y="1411288"/>
          <p14:tracePt t="37780" x="4232275" y="1419225"/>
          <p14:tracePt t="37796" x="4133850" y="1428750"/>
          <p14:tracePt t="37813" x="4044950" y="1438275"/>
          <p14:tracePt t="37830" x="3938588" y="1438275"/>
          <p14:tracePt t="37847" x="3875088" y="1438275"/>
          <p14:tracePt t="37864" x="3840163" y="1438275"/>
          <p14:tracePt t="37881" x="3732213" y="1419225"/>
          <p14:tracePt t="37898" x="3670300" y="1401763"/>
          <p14:tracePt t="37915" x="3608388" y="1374775"/>
          <p14:tracePt t="37931" x="3490913" y="1303338"/>
          <p14:tracePt t="37948" x="3429000" y="1258888"/>
          <p14:tracePt t="37965" x="3384550" y="1214438"/>
          <p14:tracePt t="37982" x="3313113" y="1143000"/>
          <p14:tracePt t="37998" x="3303588" y="1116013"/>
          <p14:tracePt t="38015" x="3286125" y="1098550"/>
          <p14:tracePt t="38032" x="3251200" y="1036638"/>
          <p14:tracePt t="38048" x="3241675" y="1009650"/>
          <p14:tracePt t="38065" x="3232150" y="982663"/>
          <p14:tracePt t="38082" x="3232150" y="919163"/>
          <p14:tracePt t="38099" x="3232150" y="901700"/>
          <p14:tracePt t="38116" x="3232150" y="884238"/>
          <p14:tracePt t="38132" x="3232150" y="857250"/>
          <p14:tracePt t="38149" x="3232150" y="839788"/>
          <p14:tracePt t="38166" x="3232150" y="830263"/>
          <p14:tracePt t="38183" x="3276600" y="776288"/>
          <p14:tracePt t="38199" x="3330575" y="741363"/>
          <p14:tracePt t="38216" x="3384550" y="696913"/>
          <p14:tracePt t="38233" x="3490913" y="625475"/>
          <p14:tracePt t="38250" x="3544888" y="588963"/>
          <p14:tracePt t="38266" x="3633788" y="561975"/>
          <p14:tracePt t="38283" x="3813175" y="490538"/>
          <p14:tracePt t="38299" x="3902075" y="465138"/>
          <p14:tracePt t="38316" x="3965575" y="438150"/>
          <p14:tracePt t="38333" x="4037013" y="411163"/>
          <p14:tracePt t="38349" x="4179888" y="374650"/>
          <p14:tracePt t="38367" x="4241800" y="357188"/>
          <p14:tracePt t="38384" x="4322763" y="339725"/>
          <p14:tracePt t="38400" x="4456113" y="322263"/>
          <p14:tracePt t="38417" x="4518025" y="322263"/>
          <p14:tracePt t="38434" x="4589463" y="322263"/>
          <p14:tracePt t="38451" x="4741863" y="322263"/>
          <p14:tracePt t="38467" x="4786313" y="322263"/>
          <p14:tracePt t="38484" x="4840288" y="322263"/>
          <p14:tracePt t="38501" x="4946650" y="357188"/>
          <p14:tracePt t="38518" x="4991100" y="384175"/>
          <p14:tracePt t="38534" x="5045075" y="419100"/>
          <p14:tracePt t="38551" x="5153025" y="509588"/>
          <p14:tracePt t="38568" x="5214938" y="561975"/>
          <p14:tracePt t="38585" x="5251450" y="615950"/>
          <p14:tracePt t="38601" x="5322888" y="741363"/>
          <p14:tracePt t="38618" x="5348288" y="795338"/>
          <p14:tracePt t="38635" x="5357813" y="839788"/>
          <p14:tracePt t="38652" x="5375275" y="965200"/>
          <p14:tracePt t="38669" x="5375275" y="1027113"/>
          <p14:tracePt t="38685" x="5384800" y="1089025"/>
          <p14:tracePt t="38702" x="5384800" y="1204913"/>
          <p14:tracePt t="38719" x="5384800" y="1258888"/>
          <p14:tracePt t="38735" x="5367338" y="1295400"/>
          <p14:tracePt t="38752" x="5303838" y="1393825"/>
          <p14:tracePt t="38769" x="5259388" y="1428750"/>
          <p14:tracePt t="38786" x="5224463" y="1455738"/>
          <p14:tracePt t="38803" x="5045075" y="1527175"/>
          <p14:tracePt t="38819" x="4902200" y="1554163"/>
          <p14:tracePt t="38835" x="4705350" y="1598613"/>
          <p14:tracePt t="38852" x="4456113" y="1608138"/>
          <p14:tracePt t="38870" x="4017963" y="1633538"/>
          <p14:tracePt t="38886" x="3857625" y="1652588"/>
          <p14:tracePt t="38903" x="3741738" y="1652588"/>
          <p14:tracePt t="38920" x="3554413" y="1625600"/>
          <p14:tracePt t="38936" x="3482975" y="1598613"/>
          <p14:tracePt t="38953" x="3411538" y="1562100"/>
          <p14:tracePt t="38970" x="3322638" y="1473200"/>
          <p14:tracePt t="38987" x="3286125" y="1428750"/>
          <p14:tracePt t="39003" x="3268663" y="1374775"/>
          <p14:tracePt t="39020" x="3232150" y="1268413"/>
          <p14:tracePt t="39037" x="3232150" y="1223963"/>
          <p14:tracePt t="39054" x="3232150" y="1160463"/>
          <p14:tracePt t="39071" x="3251200" y="1017588"/>
          <p14:tracePt t="39087" x="3286125" y="955675"/>
          <p14:tracePt t="39104" x="3357563" y="874713"/>
          <p14:tracePt t="39121" x="3571875" y="741363"/>
          <p14:tracePt t="39137" x="3705225" y="679450"/>
          <p14:tracePt t="39154" x="3902075" y="625475"/>
          <p14:tracePt t="39171" x="4357688" y="561975"/>
          <p14:tracePt t="39188" x="4554538" y="561975"/>
          <p14:tracePt t="39204" x="4714875" y="561975"/>
          <p14:tracePt t="39221" x="4946650" y="625475"/>
          <p14:tracePt t="39238" x="5062538" y="660400"/>
          <p14:tracePt t="39255" x="5160963" y="714375"/>
          <p14:tracePt t="39271" x="5340350" y="839788"/>
          <p14:tracePt t="39288" x="5419725" y="919163"/>
          <p14:tracePt t="39305" x="5500688" y="1009650"/>
          <p14:tracePt t="39322" x="5589588" y="1160463"/>
          <p14:tracePt t="39338" x="5608638" y="1214438"/>
          <p14:tracePt t="39355" x="5616575" y="1268413"/>
          <p14:tracePt t="39371" x="5626100" y="1295400"/>
          <p14:tracePt t="39388" x="5626100" y="1366838"/>
          <p14:tracePt t="39406" x="5599113" y="1401763"/>
          <p14:tracePt t="39422" x="5545138" y="1465263"/>
          <p14:tracePt t="39439" x="5375275" y="1616075"/>
          <p14:tracePt t="39456" x="5268913" y="1697038"/>
          <p14:tracePt t="39473" x="5180013" y="1768475"/>
          <p14:tracePt t="39489" x="5010150" y="1874838"/>
          <p14:tracePt t="39506" x="4956175" y="1901825"/>
          <p14:tracePt t="39523" x="4902200" y="1919288"/>
          <p14:tracePt t="39539" x="4840288" y="1938338"/>
          <p14:tracePt t="39556" x="4830763" y="1938338"/>
          <p14:tracePt t="39573" x="4822825" y="1946275"/>
          <p14:tracePt t="39590" x="4803775" y="1946275"/>
          <p14:tracePt t="39607" x="4795838" y="1946275"/>
          <p14:tracePt t="39626" x="4786313" y="1946275"/>
          <p14:tracePt t="39640" x="4776788" y="1938338"/>
          <p14:tracePt t="39657" x="4776788" y="1919288"/>
          <p14:tracePt t="39674" x="4776788" y="1901825"/>
          <p14:tracePt t="39690" x="4776788" y="1866900"/>
          <p14:tracePt t="39707" x="4776788" y="1847850"/>
          <p14:tracePt t="39724" x="4776788" y="1830388"/>
          <p14:tracePt t="39741" x="4803775" y="1776413"/>
          <p14:tracePt t="39758" x="4822825" y="1758950"/>
          <p14:tracePt t="39774" x="4830763" y="1741488"/>
          <p14:tracePt t="39791" x="4867275" y="1714500"/>
          <p14:tracePt t="39808" x="4884738" y="1714500"/>
          <p14:tracePt t="39824" x="4894263" y="1704975"/>
          <p14:tracePt t="39842" x="4911725" y="1687513"/>
          <p14:tracePt t="39858" x="4919663" y="1679575"/>
          <p14:tracePt t="39875" x="4938713" y="1670050"/>
          <p14:tracePt t="39892" x="4956175" y="1660525"/>
          <p14:tracePt t="39918" x="4965700" y="1660525"/>
          <p14:tracePt t="39930" x="4965700" y="1652588"/>
          <p14:tracePt t="39943" x="4973638" y="1652588"/>
          <p14:tracePt t="39959" x="4973638" y="1643063"/>
          <p14:tracePt t="39975" x="4983163" y="1643063"/>
          <p14:tracePt t="40032" x="4991100" y="1643063"/>
          <p14:tracePt t="40057" x="4991100" y="1633538"/>
          <p14:tracePt t="40109" x="5000625" y="1633538"/>
          <p14:tracePt t="40704" x="5000625" y="1625600"/>
          <p14:tracePt t="40741" x="5000625" y="1616075"/>
          <p14:tracePt t="40754" x="5010150" y="1616075"/>
          <p14:tracePt t="40767" x="5010150" y="1608138"/>
          <p14:tracePt t="40779" x="5018088" y="1608138"/>
          <p14:tracePt t="40796" x="5018088" y="1598613"/>
          <p14:tracePt t="40830" x="5018088" y="1589088"/>
          <p14:tracePt t="40855" x="5018088" y="1581150"/>
          <p14:tracePt t="40931" x="5027613" y="1571625"/>
          <p14:tracePt t="40956" x="5027613" y="1562100"/>
          <p14:tracePt t="40969" x="5045075" y="1554163"/>
          <p14:tracePt t="40982" x="5054600" y="1544638"/>
          <p14:tracePt t="40994" x="5054600" y="1527175"/>
          <p14:tracePt t="41007" x="5072063" y="1509713"/>
          <p14:tracePt t="41020" x="5081588" y="1500188"/>
          <p14:tracePt t="41032" x="5108575" y="1473200"/>
          <p14:tracePt t="41047" x="5116513" y="1465263"/>
          <p14:tracePt t="41064" x="5133975" y="1446213"/>
          <p14:tracePt t="41081" x="5153025" y="1438275"/>
          <p14:tracePt t="41098" x="5160963" y="1428750"/>
          <p14:tracePt t="41115" x="5170488" y="1419225"/>
          <p14:tracePt t="41159" x="5180013" y="1419225"/>
          <p14:tracePt t="42756" x="5180013" y="1411288"/>
          <p14:tracePt t="47318" x="5170488" y="1411288"/>
          <p14:tracePt t="47330" x="5160963" y="1411288"/>
          <p14:tracePt t="47343" x="5153025" y="1411288"/>
          <p14:tracePt t="47355" x="5143500" y="1411288"/>
          <p14:tracePt t="47368" x="5133975" y="1411288"/>
          <p14:tracePt t="47381" x="5108575" y="1411288"/>
          <p14:tracePt t="47397" x="5062538" y="1411288"/>
          <p14:tracePt t="47414" x="5000625" y="1428750"/>
          <p14:tracePt t="47431" x="4822825" y="1473200"/>
          <p14:tracePt t="47447" x="4724400" y="1500188"/>
          <p14:tracePt t="47464" x="4652963" y="1527175"/>
          <p14:tracePt t="47481" x="4572000" y="1554163"/>
          <p14:tracePt t="47498" x="4429125" y="1598613"/>
          <p14:tracePt t="47514" x="4340225" y="1633538"/>
          <p14:tracePt t="47531" x="4241800" y="1660525"/>
          <p14:tracePt t="47548" x="4017963" y="1731963"/>
          <p14:tracePt t="47565" x="3929063" y="1751013"/>
          <p14:tracePt t="47581" x="3848100" y="1776413"/>
          <p14:tracePt t="47598" x="3759200" y="1795463"/>
          <p14:tracePt t="47615" x="3732213" y="1803400"/>
          <p14:tracePt t="47632" x="3705225" y="1812925"/>
          <p14:tracePt t="47649" x="3643313" y="1822450"/>
          <p14:tracePt t="47665" x="3608388" y="1839913"/>
          <p14:tracePt t="47682" x="3562350" y="1857375"/>
          <p14:tracePt t="47699" x="3509963" y="1866900"/>
          <p14:tracePt t="47716" x="3500438" y="1866900"/>
          <p14:tracePt t="47732" x="3482975" y="1874838"/>
          <p14:tracePt t="47749" x="3446463" y="1884363"/>
          <p14:tracePt t="47766" x="3419475" y="1893888"/>
          <p14:tracePt t="47783" x="3394075" y="1893888"/>
          <p14:tracePt t="47799" x="3348038" y="1911350"/>
          <p14:tracePt t="47816" x="3330575" y="1919288"/>
          <p14:tracePt t="47833" x="3313113" y="1919288"/>
          <p14:tracePt t="47850" x="3295650" y="1928813"/>
          <p14:tracePt t="47866" x="3286125" y="1928813"/>
          <p14:tracePt t="48825" x="3295650" y="1928813"/>
          <p14:tracePt t="48850" x="3313113" y="1928813"/>
          <p14:tracePt t="48862" x="3330575" y="1919288"/>
          <p14:tracePt t="48875" x="3348038" y="1911350"/>
          <p14:tracePt t="48888" x="3357563" y="1911350"/>
          <p14:tracePt t="48904" x="3375025" y="1911350"/>
          <p14:tracePt t="48922" x="3384550" y="1901825"/>
          <p14:tracePt t="48939" x="3411538" y="1893888"/>
          <p14:tracePt t="48955" x="3429000" y="1893888"/>
          <p14:tracePt t="48972" x="3438525" y="1874838"/>
          <p14:tracePt t="48988" x="3473450" y="1866900"/>
          <p14:tracePt t="49005" x="3536950" y="1847850"/>
          <p14:tracePt t="49022" x="3589338" y="1830388"/>
          <p14:tracePt t="49038" x="3652838" y="1812925"/>
          <p14:tracePt t="49055" x="3776663" y="1768475"/>
          <p14:tracePt t="49073" x="3840163" y="1751013"/>
          <p14:tracePt t="49089" x="3902075" y="1741488"/>
          <p14:tracePt t="49106" x="4054475" y="1704975"/>
          <p14:tracePt t="49123" x="4116388" y="1697038"/>
          <p14:tracePt t="49140" x="4179888" y="1670050"/>
          <p14:tracePt t="49156" x="4286250" y="1660525"/>
          <p14:tracePt t="49173" x="4348163" y="1652588"/>
          <p14:tracePt t="49190" x="4419600" y="1633538"/>
          <p14:tracePt t="49207" x="4554538" y="1633538"/>
          <p14:tracePt t="49223" x="4616450" y="1633538"/>
          <p14:tracePt t="49240" x="4670425" y="1633538"/>
          <p14:tracePt t="49257" x="4776788" y="1633538"/>
          <p14:tracePt t="49273" x="4830763" y="1633538"/>
          <p14:tracePt t="49290" x="4875213" y="1633538"/>
          <p14:tracePt t="49307" x="4956175" y="1652588"/>
          <p14:tracePt t="49324" x="4991100" y="1670050"/>
          <p14:tracePt t="49341" x="5018088" y="1687513"/>
          <p14:tracePt t="49357" x="5054600" y="1714500"/>
          <p14:tracePt t="49374" x="5072063" y="1724025"/>
          <p14:tracePt t="49391" x="5081588" y="1741488"/>
          <p14:tracePt t="49408" x="5089525" y="1776413"/>
          <p14:tracePt t="49424" x="5108575" y="1795463"/>
          <p14:tracePt t="49441" x="5108575" y="1822450"/>
          <p14:tracePt t="49458" x="5116513" y="1893888"/>
          <p14:tracePt t="49475" x="5116513" y="1938338"/>
          <p14:tracePt t="49491" x="5116513" y="1990725"/>
          <p14:tracePt t="49509" x="5099050" y="2108200"/>
          <p14:tracePt t="49525" x="5072063" y="2133600"/>
          <p14:tracePt t="49542" x="5045075" y="2179638"/>
          <p14:tracePt t="49558" x="5027613" y="2205038"/>
          <p14:tracePt t="49575" x="4894263" y="2268538"/>
          <p14:tracePt t="49592" x="4714875" y="2312988"/>
          <p14:tracePt t="49609" x="4456113" y="2339975"/>
          <p14:tracePt t="49626" x="3946525" y="2357438"/>
          <p14:tracePt t="49642" x="3776663" y="2357438"/>
          <p14:tracePt t="49659" x="3670300" y="2357438"/>
          <p14:tracePt t="49676" x="3482975" y="2312988"/>
          <p14:tracePt t="49692" x="3402013" y="2276475"/>
          <p14:tracePt t="49709" x="3322638" y="2232025"/>
          <p14:tracePt t="49726" x="3187700" y="2133600"/>
          <p14:tracePt t="49743" x="3133725" y="2071688"/>
          <p14:tracePt t="49759" x="3089275" y="2027238"/>
          <p14:tracePt t="49776" x="3009900" y="1938338"/>
          <p14:tracePt t="49793" x="2990850" y="1911350"/>
          <p14:tracePt t="49810" x="2973388" y="1866900"/>
          <p14:tracePt t="49826" x="2955925" y="1803400"/>
          <p14:tracePt t="49843" x="2955925" y="1776413"/>
          <p14:tracePt t="49860" x="2955925" y="1724025"/>
          <p14:tracePt t="49877" x="2955925" y="1660525"/>
          <p14:tracePt t="49894" x="2955925" y="1633538"/>
          <p14:tracePt t="49910" x="2955925" y="1589088"/>
          <p14:tracePt t="49927" x="2965450" y="1500188"/>
          <p14:tracePt t="49944" x="2982913" y="1455738"/>
          <p14:tracePt t="49961" x="3017838" y="1401763"/>
          <p14:tracePt t="49978" x="3089275" y="1339850"/>
          <p14:tracePt t="49994" x="3108325" y="1322388"/>
          <p14:tracePt t="50011" x="3143250" y="1295400"/>
          <p14:tracePt t="50028" x="3179763" y="1285875"/>
          <p14:tracePt t="50044" x="3330575" y="1250950"/>
          <p14:tracePt t="50061" x="3419475" y="1241425"/>
          <p14:tracePt t="50078" x="3482975" y="1241425"/>
          <p14:tracePt t="50094" x="3571875" y="1241425"/>
          <p14:tracePt t="50111" x="3589338" y="1241425"/>
          <p14:tracePt t="50128" x="3608388" y="1241425"/>
          <p14:tracePt t="50144" x="3625850" y="1241425"/>
          <p14:tracePt t="50181" x="3633788" y="1241425"/>
          <p14:tracePt t="50206" x="3633788" y="1258888"/>
          <p14:tracePt t="50231" x="3633788" y="1268413"/>
          <p14:tracePt t="50257" x="3633788" y="1276350"/>
          <p14:tracePt t="50676" x="3633788" y="1285875"/>
          <p14:tracePt t="50700" x="3633788" y="1295400"/>
          <p14:tracePt t="50713" x="3616325" y="1303338"/>
          <p14:tracePt t="50726" x="3598863" y="1339850"/>
          <p14:tracePt t="50738" x="3554413" y="1374775"/>
          <p14:tracePt t="50751" x="3517900" y="1428750"/>
          <p14:tracePt t="50765" x="3455988" y="1482725"/>
          <p14:tracePt t="50782" x="3402013" y="1544638"/>
          <p14:tracePt t="50798" x="3367088" y="1581150"/>
          <p14:tracePt t="50815" x="3322638" y="1633538"/>
          <p14:tracePt t="50832" x="3313113" y="1652588"/>
          <p14:tracePt t="50852" x="3303588" y="1660525"/>
          <p14:tracePt t="50865" x="3295650" y="1670050"/>
          <p14:tracePt t="50882" x="3295650" y="1679575"/>
          <p14:tracePt t="50899" x="3286125" y="1679575"/>
          <p14:tracePt t="50916" x="3268663" y="1697038"/>
          <p14:tracePt t="50932" x="3268663" y="1714500"/>
          <p14:tracePt t="50949" x="3259138" y="1714500"/>
          <p14:tracePt t="50967" x="3259138" y="1724025"/>
          <p14:tracePt t="51004" x="3251200" y="1724025"/>
          <p14:tracePt t="51017" x="3251200" y="1731963"/>
          <p14:tracePt t="51029" x="3241675" y="1731963"/>
          <p14:tracePt t="51080" x="3241675" y="1741488"/>
          <p14:tracePt t="51093" x="3232150" y="1741488"/>
          <p14:tracePt t="51105" x="3232150" y="1751013"/>
          <p14:tracePt t="51181" x="3232150" y="1758950"/>
          <p14:tracePt t="51207" x="3259138" y="1768475"/>
          <p14:tracePt t="51219" x="3295650" y="1768475"/>
          <p14:tracePt t="51233" x="3384550" y="1785938"/>
          <p14:tracePt t="51245" x="3517900" y="1785938"/>
          <p14:tracePt t="51257" x="3705225" y="1803400"/>
          <p14:tracePt t="51270" x="3911600" y="1803400"/>
          <p14:tracePt t="51284" x="4116388" y="1812925"/>
          <p14:tracePt t="51301" x="4286250" y="1812925"/>
          <p14:tracePt t="51320" x="4384675" y="1812925"/>
          <p14:tracePt t="51337" x="4518025" y="1812925"/>
          <p14:tracePt t="51353" x="4545013" y="1812925"/>
          <p14:tracePt t="51370" x="4572000" y="1812925"/>
          <p14:tracePt t="51387" x="4633913" y="1812925"/>
          <p14:tracePt t="51404" x="4660900" y="1812925"/>
          <p14:tracePt t="51420" x="4687888" y="1812925"/>
          <p14:tracePt t="51437" x="4741863" y="1812925"/>
          <p14:tracePt t="51454" x="4759325" y="1812925"/>
          <p14:tracePt t="51471" x="4768850" y="1812925"/>
          <p14:tracePt t="51487" x="4786313" y="1812925"/>
          <p14:tracePt t="51511" x="4795838" y="1812925"/>
          <p14:tracePt t="53462" x="4795838" y="1822450"/>
          <p14:tracePt t="53475" x="4768850" y="1857375"/>
          <p14:tracePt t="53487" x="4741863" y="1919288"/>
          <p14:tracePt t="53500" x="4687888" y="2000250"/>
          <p14:tracePt t="53513" x="4616450" y="2089150"/>
          <p14:tracePt t="53529" x="4562475" y="2170113"/>
          <p14:tracePt t="53546" x="4500563" y="2251075"/>
          <p14:tracePt t="53563" x="4456113" y="2312988"/>
          <p14:tracePt t="53564" x="4402138" y="2384425"/>
          <p14:tracePt t="53579" x="4357688" y="2428875"/>
          <p14:tracePt t="53596" x="4330700" y="2482850"/>
          <p14:tracePt t="53613" x="4295775" y="2527300"/>
          <p14:tracePt t="53630" x="4286250" y="2544763"/>
          <p14:tracePt t="53646" x="4276725" y="2554288"/>
          <p14:tracePt t="53663" x="4268788" y="2554288"/>
          <p14:tracePt t="53680" x="4259263" y="2562225"/>
          <p14:tracePt t="53702" x="4241800" y="2571750"/>
          <p14:tracePt t="53741" x="4241800" y="2581275"/>
          <p14:tracePt t="55769" x="4251325" y="2581275"/>
          <p14:tracePt t="55781" x="4259263" y="2581275"/>
          <p14:tracePt t="55807" x="4276725" y="2581275"/>
          <p14:tracePt t="55819" x="4286250" y="2581275"/>
          <p14:tracePt t="55832" x="4295775" y="2581275"/>
          <p14:tracePt t="55845" x="4303713" y="2581275"/>
          <p14:tracePt t="55858" x="4313238" y="2571750"/>
          <p14:tracePt t="55875" x="4330700" y="2571750"/>
          <p14:tracePt t="55892" x="4348163" y="2571750"/>
          <p14:tracePt t="55908" x="4375150" y="2571750"/>
          <p14:tracePt t="55925" x="4402138" y="2571750"/>
          <p14:tracePt t="55942" x="4411663" y="2571750"/>
          <p14:tracePt t="55958" x="4429125" y="2571750"/>
          <p14:tracePt t="55975" x="4438650" y="2571750"/>
          <p14:tracePt t="55992" x="4438650" y="2562225"/>
          <p14:tracePt t="56009" x="4446588" y="2562225"/>
          <p14:tracePt t="56047" x="4456113" y="2562225"/>
          <p14:tracePt t="56301" x="4456113" y="2554288"/>
          <p14:tracePt t="56313" x="4465638" y="2554288"/>
          <p14:tracePt t="56326" x="4473575" y="2554288"/>
          <p14:tracePt t="56339" x="4491038" y="2554288"/>
          <p14:tracePt t="56351" x="4500563" y="2544763"/>
          <p14:tracePt t="56364" x="4518025" y="2544763"/>
          <p14:tracePt t="56377" x="4527550" y="2536825"/>
          <p14:tracePt t="56394" x="4545013" y="2536825"/>
          <p14:tracePt t="56411" x="4554538" y="2536825"/>
          <p14:tracePt t="56428" x="4581525" y="2536825"/>
          <p14:tracePt t="56444" x="4598988" y="2536825"/>
          <p14:tracePt t="56461" x="4608513" y="2536825"/>
          <p14:tracePt t="56478" x="4652963" y="2527300"/>
          <p14:tracePt t="56495" x="4670425" y="2527300"/>
          <p14:tracePt t="56511" x="4687888" y="2527300"/>
          <p14:tracePt t="56528" x="4697413" y="2527300"/>
          <p14:tracePt t="56544" x="4714875" y="2517775"/>
          <p14:tracePt t="56561" x="4724400" y="2517775"/>
          <p14:tracePt t="56605" x="4732338" y="2517775"/>
          <p14:tracePt t="56630" x="4741863" y="2517775"/>
          <p14:tracePt t="57035" x="4751388" y="2517775"/>
          <p14:tracePt t="57670" x="4759325" y="2517775"/>
          <p14:tracePt t="57682" x="4768850" y="2509838"/>
          <p14:tracePt t="57708" x="4776788" y="2500313"/>
          <p14:tracePt t="57720" x="4803775" y="2500313"/>
          <p14:tracePt t="57733" x="4813300" y="2490788"/>
          <p14:tracePt t="57746" x="4822825" y="2482850"/>
          <p14:tracePt t="57758" x="4857750" y="2482850"/>
          <p14:tracePt t="57771" x="4875213" y="2465388"/>
          <p14:tracePt t="57785" x="4894263" y="2465388"/>
          <p14:tracePt t="57801" x="4919663" y="2455863"/>
          <p14:tracePt t="57818" x="4938713" y="2455863"/>
          <p14:tracePt t="57835" x="4991100" y="2446338"/>
          <p14:tracePt t="57852" x="5018088" y="2446338"/>
          <p14:tracePt t="57868" x="5037138" y="2428875"/>
          <p14:tracePt t="57885" x="5072063" y="2419350"/>
          <p14:tracePt t="57910" x="5081588" y="2419350"/>
          <p14:tracePt t="57923" x="5081588" y="2411413"/>
          <p14:tracePt t="57936" x="5089525" y="2411413"/>
          <p14:tracePt t="57952" x="5099050" y="2411413"/>
          <p14:tracePt t="63981" x="5089525" y="2411413"/>
          <p14:tracePt t="63993" x="5081588" y="2411413"/>
          <p14:tracePt t="64005" x="5054600" y="2411413"/>
          <p14:tracePt t="64018" x="5010150" y="2411413"/>
          <p14:tracePt t="64033" x="4902200" y="2411413"/>
          <p14:tracePt t="64050" x="4741863" y="2428875"/>
          <p14:tracePt t="64067" x="4473575" y="2490788"/>
          <p14:tracePt t="64084" x="3875088" y="2652713"/>
          <p14:tracePt t="64101" x="3652838" y="2724150"/>
          <p14:tracePt t="64118" x="3465513" y="2795588"/>
          <p14:tracePt t="64134" x="3224213" y="2884488"/>
          <p14:tracePt t="64151" x="3125788" y="2911475"/>
          <p14:tracePt t="64168" x="3027363" y="2955925"/>
          <p14:tracePt t="64185" x="2813050" y="3009900"/>
          <p14:tracePt t="64201" x="2705100" y="3044825"/>
          <p14:tracePt t="64218" x="2581275" y="3071813"/>
          <p14:tracePt t="64235" x="2393950" y="3125788"/>
          <p14:tracePt t="64252" x="2312988" y="3152775"/>
          <p14:tracePt t="64268" x="2241550" y="3179763"/>
          <p14:tracePt t="64285" x="2116138" y="3232150"/>
          <p14:tracePt t="64302" x="2044700" y="3259138"/>
          <p14:tracePt t="64319" x="1973263" y="3286125"/>
          <p14:tracePt t="64336" x="1847850" y="3322638"/>
          <p14:tracePt t="64352" x="1795463" y="3330575"/>
          <p14:tracePt t="64369" x="1741488" y="3357563"/>
          <p14:tracePt t="64386" x="1660525" y="3367088"/>
          <p14:tracePt t="64402" x="1625600" y="3367088"/>
          <p14:tracePt t="64419" x="1589088" y="3375025"/>
          <p14:tracePt t="64436" x="1509713" y="3384550"/>
          <p14:tracePt t="64453" x="1482725" y="3402013"/>
          <p14:tracePt t="64470" x="1428750" y="3402013"/>
          <p14:tracePt t="64487" x="1374775" y="3411538"/>
          <p14:tracePt t="64503" x="1357313" y="3411538"/>
          <p14:tracePt t="64520" x="1347788" y="3419475"/>
          <p14:tracePt t="64536" x="1330325" y="3419475"/>
          <p14:tracePt t="64553" x="1330325" y="3429000"/>
          <p14:tracePt t="64570" x="1322388" y="3429000"/>
          <p14:tracePt t="64627" x="1322388" y="3438525"/>
          <p14:tracePt t="64639" x="1339850" y="3438525"/>
          <p14:tracePt t="64652" x="1357313" y="3438525"/>
          <p14:tracePt t="64665" x="1384300" y="3446463"/>
          <p14:tracePt t="64677" x="1446213" y="3446463"/>
          <p14:tracePt t="64690" x="1517650" y="3446463"/>
          <p14:tracePt t="64704" x="1616075" y="3446463"/>
          <p14:tracePt t="64721" x="1687513" y="3446463"/>
          <p14:tracePt t="64738" x="1758950" y="3446463"/>
          <p14:tracePt t="64754" x="1857375" y="3446463"/>
          <p14:tracePt t="64771" x="1911350" y="3446463"/>
          <p14:tracePt t="64788" x="1965325" y="3446463"/>
          <p14:tracePt t="64804" x="2044700" y="3446463"/>
          <p14:tracePt t="64821" x="2098675" y="3446463"/>
          <p14:tracePt t="64838" x="2116138" y="3446463"/>
          <p14:tracePt t="64855" x="2179638" y="3429000"/>
          <p14:tracePt t="64872" x="2197100" y="3429000"/>
          <p14:tracePt t="64888" x="2214563" y="3429000"/>
          <p14:tracePt t="64905" x="2241550" y="3419475"/>
          <p14:tracePt t="64922" x="2259013" y="3419475"/>
          <p14:tracePt t="64939" x="2268538" y="3419475"/>
          <p14:tracePt t="64956" x="2295525" y="3411538"/>
          <p14:tracePt t="64972" x="2303463" y="3411538"/>
          <p14:tracePt t="64989" x="2312988" y="3411538"/>
          <p14:tracePt t="65006" x="2322513" y="3411538"/>
          <p14:tracePt t="65022" x="2330450" y="3402013"/>
          <p14:tracePt t="65039" x="2339975" y="3402013"/>
          <p14:tracePt t="65056" x="2347913" y="3402013"/>
          <p14:tracePt t="65057" x="2366963" y="3402013"/>
          <p14:tracePt t="65073" x="2374900" y="3402013"/>
          <p14:tracePt t="65089" x="2393950" y="3402013"/>
          <p14:tracePt t="65106" x="2401888" y="3402013"/>
          <p14:tracePt t="65122" x="2438400" y="3394075"/>
          <p14:tracePt t="65139" x="2446338" y="3384550"/>
          <p14:tracePt t="65157" x="2465388" y="3384550"/>
          <p14:tracePt t="65173" x="2509838" y="3384550"/>
          <p14:tracePt t="65189" x="2544763" y="3367088"/>
          <p14:tracePt t="65206" x="2589213" y="3367088"/>
          <p14:tracePt t="65223" x="2687638" y="3330575"/>
          <p14:tracePt t="65240" x="2741613" y="3322638"/>
          <p14:tracePt t="65257" x="2795588" y="3303588"/>
          <p14:tracePt t="65274" x="2911475" y="3268663"/>
          <p14:tracePt t="65290" x="2965450" y="3259138"/>
          <p14:tracePt t="65307" x="3017838" y="3241675"/>
          <p14:tracePt t="65324" x="3081338" y="3232150"/>
          <p14:tracePt t="65341" x="3098800" y="3232150"/>
          <p14:tracePt t="65357" x="3125788" y="3232150"/>
          <p14:tracePt t="65374" x="3143250" y="3224213"/>
          <p14:tracePt t="65391" x="3160713" y="3214688"/>
          <p14:tracePt t="65412" x="3179763" y="3214688"/>
          <p14:tracePt t="65437" x="3187700" y="3214688"/>
          <p14:tracePt t="65475" x="3197225" y="3205163"/>
          <p14:tracePt t="65526" x="3205163" y="3205163"/>
          <p14:tracePt t="65602" x="3205163" y="3197225"/>
          <p14:tracePt t="66134" x="3197225" y="3205163"/>
          <p14:tracePt t="66147" x="3187700" y="3214688"/>
          <p14:tracePt t="66159" x="3170238" y="3232150"/>
          <p14:tracePt t="66171" x="3152775" y="3268663"/>
          <p14:tracePt t="66184" x="3125788" y="3295650"/>
          <p14:tracePt t="66197" x="3108325" y="3330575"/>
          <p14:tracePt t="66212" x="3089275" y="3348038"/>
          <p14:tracePt t="66229" x="3062288" y="3375025"/>
          <p14:tracePt t="66245" x="3044825" y="3419475"/>
          <p14:tracePt t="66262" x="2973388" y="3527425"/>
          <p14:tracePt t="66279" x="2946400" y="3598863"/>
          <p14:tracePt t="66296" x="2911475" y="3687763"/>
          <p14:tracePt t="66312" x="2847975" y="3848100"/>
          <p14:tracePt t="66329" x="2822575" y="3938588"/>
          <p14:tracePt t="66346" x="2795588" y="4027488"/>
          <p14:tracePt t="66363" x="2776538" y="4160838"/>
          <p14:tracePt t="66380" x="2768600" y="4214813"/>
          <p14:tracePt t="66396" x="2759075" y="4276725"/>
          <p14:tracePt t="66413" x="2759075" y="4411663"/>
          <p14:tracePt t="66430" x="2759075" y="4465638"/>
          <p14:tracePt t="66446" x="2759075" y="4527550"/>
          <p14:tracePt t="66463" x="2759075" y="4660900"/>
          <p14:tracePt t="66480" x="2768600" y="4732338"/>
          <p14:tracePt t="66497" x="2776538" y="4795838"/>
          <p14:tracePt t="66514" x="2795588" y="4867275"/>
          <p14:tracePt t="66530" x="2803525" y="4884738"/>
          <p14:tracePt t="66547" x="2803525" y="4911725"/>
          <p14:tracePt t="66564" x="2822575" y="4911725"/>
          <p14:tracePt t="66580" x="2830513" y="4929188"/>
          <p14:tracePt t="66597" x="2840038" y="4946650"/>
          <p14:tracePt t="66614" x="2857500" y="4946650"/>
          <p14:tracePt t="66631" x="2894013" y="4973638"/>
          <p14:tracePt t="66648" x="2911475" y="4973638"/>
          <p14:tracePt t="66664" x="2938463" y="4973638"/>
          <p14:tracePt t="66681" x="2982913" y="4973638"/>
          <p14:tracePt t="66698" x="3000375" y="4973638"/>
          <p14:tracePt t="66714" x="3044825" y="4973638"/>
          <p14:tracePt t="66731" x="3152775" y="4929188"/>
          <p14:tracePt t="66748" x="3232150" y="4875213"/>
          <p14:tracePt t="66765" x="3322638" y="4813300"/>
          <p14:tracePt t="66782" x="3490913" y="4670425"/>
          <p14:tracePt t="66798" x="3562350" y="4625975"/>
          <p14:tracePt t="66815" x="3616325" y="4598988"/>
          <p14:tracePt t="66832" x="3714750" y="4562475"/>
          <p14:tracePt t="66849" x="3741738" y="4545013"/>
          <p14:tracePt t="66865" x="3768725" y="4545013"/>
          <p14:tracePt t="66882" x="3803650" y="4545013"/>
          <p14:tracePt t="66899" x="3813175" y="4545013"/>
          <p14:tracePt t="66916" x="3822700" y="4545013"/>
          <p14:tracePt t="66932" x="3840163" y="4545013"/>
          <p14:tracePt t="66949" x="3848100" y="4545013"/>
          <p14:tracePt t="66970" x="3857625" y="4545013"/>
          <p14:tracePt t="66995" x="3867150" y="4545013"/>
          <p14:tracePt t="67008" x="3875088" y="4545013"/>
          <p14:tracePt t="67021" x="3884613" y="4545013"/>
          <p14:tracePt t="67033" x="3894138" y="4545013"/>
          <p14:tracePt t="67050" x="3911600" y="4554538"/>
          <p14:tracePt t="67066" x="3938588" y="4598988"/>
          <p14:tracePt t="67083" x="3965575" y="4643438"/>
          <p14:tracePt t="67084" x="3990975" y="4705350"/>
          <p14:tracePt t="67100" x="4010025" y="4741863"/>
          <p14:tracePt t="67117" x="4017963" y="4768850"/>
          <p14:tracePt t="67135" x="4017963" y="4776788"/>
          <p14:tracePt t="67150" x="4017963" y="4786313"/>
          <p14:tracePt t="67287" x="3983038" y="4786313"/>
          <p14:tracePt t="67299" x="3938588" y="4786313"/>
          <p14:tracePt t="67312" x="3857625" y="4786313"/>
          <p14:tracePt t="67325" x="3751263" y="4786313"/>
          <p14:tracePt t="67337" x="3652838" y="4786313"/>
          <p14:tracePt t="67351" x="3554413" y="4786313"/>
          <p14:tracePt t="67368" x="3482975" y="4768850"/>
          <p14:tracePt t="67385" x="3455988" y="4759325"/>
          <p14:tracePt t="67401" x="3419475" y="4751388"/>
          <p14:tracePt t="67418" x="3394075" y="4741863"/>
          <p14:tracePt t="67435" x="3367088" y="4741863"/>
          <p14:tracePt t="67452" x="3303588" y="4714875"/>
          <p14:tracePt t="67468" x="3259138" y="4705350"/>
          <p14:tracePt t="67485" x="3224213" y="4697413"/>
          <p14:tracePt t="67502" x="3170238" y="4670425"/>
          <p14:tracePt t="67519" x="3152775" y="4670425"/>
          <p14:tracePt t="67535" x="3143250" y="4660900"/>
          <p14:tracePt t="67553" x="3143250" y="4652963"/>
          <p14:tracePt t="67569" x="3133725" y="4652963"/>
          <p14:tracePt t="67629" x="3125788" y="4652963"/>
          <p14:tracePt t="67641" x="3116263" y="4652963"/>
          <p14:tracePt t="67654" x="3108325" y="4670425"/>
          <p14:tracePt t="67667" x="3081338" y="4697413"/>
          <p14:tracePt t="67679" x="3071813" y="4751388"/>
          <p14:tracePt t="67692" x="3036888" y="4822825"/>
          <p14:tracePt t="67705" x="3009900" y="4919663"/>
          <p14:tracePt t="67720" x="2982913" y="4991100"/>
          <p14:tracePt t="67736" x="2965450" y="5072063"/>
          <p14:tracePt t="67753" x="2955925" y="5126038"/>
          <p14:tracePt t="67770" x="2928938" y="5170488"/>
          <p14:tracePt t="67787" x="2928938" y="5180013"/>
          <p14:tracePt t="67803" x="2928938" y="5187950"/>
          <p14:tracePt t="67820" x="2928938" y="5197475"/>
          <p14:tracePt t="67837" x="2928938" y="5205413"/>
          <p14:tracePt t="67854" x="2928938" y="5232400"/>
          <p14:tracePt t="67871" x="2965450" y="5286375"/>
          <p14:tracePt t="67887" x="2965450" y="5313363"/>
          <p14:tracePt t="67904" x="2982913" y="5340350"/>
          <p14:tracePt t="67921" x="3000375" y="5357813"/>
          <p14:tracePt t="67945" x="3009900" y="5367338"/>
          <p14:tracePt t="67983" x="3009900" y="5375275"/>
          <p14:tracePt t="68009" x="3017838" y="5384800"/>
          <p14:tracePt t="68047" x="3017838" y="5394325"/>
          <p14:tracePt t="68059" x="3027363" y="5394325"/>
          <p14:tracePt t="68110" x="3027363" y="5402263"/>
          <p14:tracePt t="68148" x="3036888" y="5402263"/>
          <p14:tracePt t="68173" x="3044825" y="5402263"/>
          <p14:tracePt t="68199" x="3044825" y="5411788"/>
          <p14:tracePt t="70049" x="3044825" y="5402263"/>
          <p14:tracePt t="70074" x="3044825" y="5394325"/>
          <p14:tracePt t="70086" x="3044825" y="5375275"/>
          <p14:tracePt t="70112" x="3044825" y="5367338"/>
          <p14:tracePt t="70137" x="3044825" y="5357813"/>
          <p14:tracePt t="70150" x="3044825" y="5348288"/>
          <p14:tracePt t="70175" x="3044825" y="5340350"/>
          <p14:tracePt t="70188" x="3054350" y="5340350"/>
          <p14:tracePt t="70200" x="3054350" y="5322888"/>
          <p14:tracePt t="70225" x="3054350" y="5313363"/>
          <p14:tracePt t="70251" x="3062288" y="5313363"/>
          <p14:tracePt t="70416" x="3062288" y="5303838"/>
          <p14:tracePt t="70428" x="3071813" y="5295900"/>
          <p14:tracePt t="70441" x="3071813" y="5286375"/>
          <p14:tracePt t="70453" x="3071813" y="5276850"/>
          <p14:tracePt t="70467" x="3081338" y="5251450"/>
          <p14:tracePt t="70484" x="3089275" y="5224463"/>
          <p14:tracePt t="70500" x="3108325" y="5170488"/>
          <p14:tracePt t="70517" x="3133725" y="5081588"/>
          <p14:tracePt t="70534" x="3152775" y="5054600"/>
          <p14:tracePt t="70551" x="3152775" y="5037138"/>
          <p14:tracePt t="70568" x="3170238" y="5000625"/>
          <p14:tracePt t="70585" x="3170238" y="4983163"/>
          <p14:tracePt t="70601" x="3187700" y="4956175"/>
          <p14:tracePt t="70618" x="3205163" y="4902200"/>
          <p14:tracePt t="70635" x="3224213" y="4848225"/>
          <p14:tracePt t="70652" x="3232150" y="4795838"/>
          <p14:tracePt t="70669" x="3276600" y="4633913"/>
          <p14:tracePt t="70685" x="3295650" y="4572000"/>
          <p14:tracePt t="70702" x="3303588" y="4510088"/>
          <p14:tracePt t="70719" x="3322638" y="4429125"/>
          <p14:tracePt t="70736" x="3322638" y="4402138"/>
          <p14:tracePt t="70752" x="3330575" y="4384675"/>
          <p14:tracePt t="70769" x="3340100" y="4367213"/>
          <p14:tracePt t="70786" x="3348038" y="4330700"/>
          <p14:tracePt t="70802" x="3367088" y="4313238"/>
          <p14:tracePt t="70819" x="3375025" y="4295775"/>
          <p14:tracePt t="70835" x="3384550" y="4268788"/>
          <p14:tracePt t="70852" x="3394075" y="4251325"/>
          <p14:tracePt t="70869" x="3394075" y="4241800"/>
          <p14:tracePt t="70886" x="3402013" y="4232275"/>
          <p14:tracePt t="71290" x="3419475" y="4232275"/>
          <p14:tracePt t="71302" x="3446463" y="4232275"/>
          <p14:tracePt t="71315" x="3509963" y="4232275"/>
          <p14:tracePt t="71328" x="3643313" y="4232275"/>
          <p14:tracePt t="71341" x="3848100" y="4232275"/>
          <p14:tracePt t="71355" x="4143375" y="4232275"/>
          <p14:tracePt t="71372" x="4402138" y="4232275"/>
          <p14:tracePt t="71389" x="4562475" y="4259263"/>
          <p14:tracePt t="71406" x="4965700" y="4394200"/>
          <p14:tracePt t="71422" x="5197475" y="4483100"/>
          <p14:tracePt t="71439" x="5510213" y="4608513"/>
          <p14:tracePt t="71456" x="6180138" y="4929188"/>
          <p14:tracePt t="71473" x="6429375" y="5099050"/>
          <p14:tracePt t="71489" x="6581775" y="5214938"/>
          <p14:tracePt t="71506" x="6732588" y="5340350"/>
          <p14:tracePt t="71522" x="6759575" y="5367338"/>
          <p14:tracePt t="71539" x="6777038" y="5384800"/>
          <p14:tracePt t="71556" x="6831013" y="5419725"/>
          <p14:tracePt t="71573" x="6867525" y="5446713"/>
          <p14:tracePt t="71590" x="6902450" y="5473700"/>
          <p14:tracePt t="71607" x="6991350" y="5545138"/>
          <p14:tracePt t="71623" x="7045325" y="5581650"/>
          <p14:tracePt t="71640" x="7089775" y="5626100"/>
          <p14:tracePt t="71657" x="7180263" y="5680075"/>
          <p14:tracePt t="71674" x="7215188" y="5705475"/>
          <p14:tracePt t="71690" x="7232650" y="5705475"/>
          <p14:tracePt t="71707" x="7304088" y="5741988"/>
          <p14:tracePt t="71724" x="7340600" y="5751513"/>
          <p14:tracePt t="71741" x="7419975" y="5776913"/>
          <p14:tracePt t="71757" x="7483475" y="5803900"/>
          <p14:tracePt t="71774" x="7616825" y="5902325"/>
          <p14:tracePt t="71791" x="7653338" y="5929313"/>
          <p14:tracePt t="71808" x="7661275" y="5938838"/>
          <p14:tracePt t="71825" x="7670800" y="5956300"/>
          <p14:tracePt t="71841" x="7680325" y="5956300"/>
          <p14:tracePt t="71885" x="7661275" y="5956300"/>
          <p14:tracePt t="71897" x="7589838" y="5938838"/>
          <p14:tracePt t="71911" x="7456488" y="5867400"/>
          <p14:tracePt t="71924" x="7304088" y="5822950"/>
          <p14:tracePt t="71936" x="7197725" y="5768975"/>
          <p14:tracePt t="71949" x="7116763" y="5741988"/>
          <p14:tracePt t="71961" x="7089775" y="5724525"/>
          <p14:tracePt t="71975" x="7072313" y="5715000"/>
          <p14:tracePt t="71992" x="7062788" y="5715000"/>
          <p14:tracePt t="72009" x="7054850" y="5715000"/>
          <p14:tracePt t="72037" x="7045325" y="5715000"/>
          <p14:tracePt t="72062" x="7037388" y="5715000"/>
          <p14:tracePt t="72075" x="7027863" y="5705475"/>
          <p14:tracePt t="72087" x="7018338" y="5705475"/>
          <p14:tracePt t="72100" x="7010400" y="5705475"/>
          <p14:tracePt t="72113" x="7000875" y="5697538"/>
          <p14:tracePt t="72126" x="6991350" y="5697538"/>
          <p14:tracePt t="72143" x="6983413" y="5688013"/>
          <p14:tracePt t="72160" x="6965950" y="5688013"/>
          <p14:tracePt t="72176" x="6938963" y="5670550"/>
          <p14:tracePt t="72193" x="6919913" y="5661025"/>
          <p14:tracePt t="72210" x="6911975" y="5653088"/>
          <p14:tracePt t="72227" x="6867525" y="5634038"/>
          <p14:tracePt t="72243" x="6831013" y="5608638"/>
          <p14:tracePt t="72260" x="6777038" y="5581650"/>
          <p14:tracePt t="72278" x="6500813" y="5438775"/>
          <p14:tracePt t="72294" x="6161088" y="5251450"/>
          <p14:tracePt t="72310" x="5697538" y="5018088"/>
          <p14:tracePt t="72327" x="5214938" y="4768850"/>
          <p14:tracePt t="72344" x="4322763" y="4357688"/>
          <p14:tracePt t="72361" x="3919538" y="4197350"/>
          <p14:tracePt t="72377" x="3571875" y="4081463"/>
          <p14:tracePt t="72394" x="2982913" y="3875088"/>
          <p14:tracePt t="72411" x="2795588" y="3840163"/>
          <p14:tracePt t="72428" x="2660650" y="3795713"/>
          <p14:tracePt t="72444" x="2500313" y="3741738"/>
          <p14:tracePt t="72461" x="2438400" y="3724275"/>
          <p14:tracePt t="72478" x="2393950" y="3714750"/>
          <p14:tracePt t="72495" x="2357438" y="3714750"/>
          <p14:tracePt t="72511" x="2347913" y="3714750"/>
          <p14:tracePt t="72528" x="2339975" y="3705225"/>
          <p14:tracePt t="72545" x="2330450" y="3705225"/>
          <p14:tracePt t="72911" x="2322513" y="3705225"/>
          <p14:tracePt t="72924" x="2295525" y="3705225"/>
          <p14:tracePt t="72936" x="2259013" y="3705225"/>
          <p14:tracePt t="72949" x="2214563" y="3705225"/>
          <p14:tracePt t="72964" x="2152650" y="3705225"/>
          <p14:tracePt t="72981" x="2089150" y="3705225"/>
          <p14:tracePt t="72997" x="2000250" y="3705225"/>
          <p14:tracePt t="73014" x="1857375" y="3714750"/>
          <p14:tracePt t="73031" x="1758950" y="3714750"/>
          <p14:tracePt t="73047" x="1660525" y="3714750"/>
          <p14:tracePt t="73064" x="1465263" y="3724275"/>
          <p14:tracePt t="73081" x="1393825" y="3724275"/>
          <p14:tracePt t="73098" x="1322388" y="3724275"/>
          <p14:tracePt t="73115" x="1204913" y="3714750"/>
          <p14:tracePt t="73131" x="1143000" y="3697288"/>
          <p14:tracePt t="73147" x="1108075" y="3679825"/>
          <p14:tracePt t="73165" x="1062038" y="3643313"/>
          <p14:tracePt t="73182" x="1036638" y="3633788"/>
          <p14:tracePt t="73198" x="1027113" y="3625850"/>
          <p14:tracePt t="73215" x="1009650" y="3608388"/>
          <p14:tracePt t="73232" x="1000125" y="3598863"/>
          <p14:tracePt t="73248" x="990600" y="3589338"/>
          <p14:tracePt t="73265" x="965200" y="3554413"/>
          <p14:tracePt t="73282" x="946150" y="3554413"/>
          <p14:tracePt t="73299" x="946150" y="3527425"/>
          <p14:tracePt t="73316" x="928688" y="3517900"/>
          <p14:tracePt t="73317" x="919163" y="3500438"/>
          <p14:tracePt t="73332" x="919163" y="3490913"/>
          <p14:tracePt t="73349" x="911225" y="3482975"/>
          <p14:tracePt t="73367" x="901700" y="3473450"/>
          <p14:tracePt t="73383" x="893763" y="3473450"/>
          <p14:tracePt t="73399" x="893763" y="3465513"/>
          <p14:tracePt t="73416" x="893763" y="3455988"/>
          <p14:tracePt t="73433" x="893763" y="3446463"/>
          <p14:tracePt t="73450" x="893763" y="3438525"/>
          <p14:tracePt t="73468" x="893763" y="3429000"/>
          <p14:tracePt t="73483" x="893763" y="3419475"/>
          <p14:tracePt t="73608" x="893763" y="3411538"/>
          <p14:tracePt t="73645" x="901700" y="3411538"/>
          <p14:tracePt t="73658" x="911225" y="3402013"/>
          <p14:tracePt t="73683" x="928688" y="3394075"/>
          <p14:tracePt t="73696" x="938213" y="3394075"/>
          <p14:tracePt t="73709" x="946150" y="3394075"/>
          <p14:tracePt t="73735" x="955675" y="3394075"/>
          <p14:tracePt t="73748" x="965200" y="3384550"/>
          <p14:tracePt t="73760" x="973138" y="3384550"/>
          <p14:tracePt t="73785" x="982663" y="3384550"/>
          <p14:tracePt t="73798" x="990600" y="3384550"/>
          <p14:tracePt t="73811" x="1000125" y="3375025"/>
          <p14:tracePt t="73823" x="1017588" y="3375025"/>
          <p14:tracePt t="73836" x="1036638" y="3375025"/>
          <p14:tracePt t="73852" x="1054100" y="3375025"/>
          <p14:tracePt t="73868" x="1089025" y="3367088"/>
          <p14:tracePt t="73885" x="1125538" y="3357563"/>
          <p14:tracePt t="73902" x="1169988" y="3348038"/>
          <p14:tracePt t="73919" x="1196975" y="3340100"/>
          <p14:tracePt t="73936" x="1223963" y="3340100"/>
          <p14:tracePt t="73952" x="1285875" y="3330575"/>
          <p14:tracePt t="73969" x="1330325" y="3330575"/>
          <p14:tracePt t="73986" x="1366838" y="3330575"/>
          <p14:tracePt t="74002" x="1419225" y="3330575"/>
          <p14:tracePt t="74019" x="1438275" y="3330575"/>
          <p14:tracePt t="74036" x="1455738" y="3330575"/>
          <p14:tracePt t="74053" x="1500188" y="3330575"/>
          <p14:tracePt t="74070" x="1527175" y="3330575"/>
          <p14:tracePt t="74086" x="1562100" y="3330575"/>
          <p14:tracePt t="74103" x="1633538" y="3330575"/>
          <p14:tracePt t="74120" x="1679575" y="3330575"/>
          <p14:tracePt t="74137" x="1714500" y="3330575"/>
          <p14:tracePt t="74153" x="1776413" y="3330575"/>
          <p14:tracePt t="74170" x="1803400" y="3330575"/>
          <p14:tracePt t="74187" x="1839913" y="3330575"/>
          <p14:tracePt t="74203" x="1928813" y="3330575"/>
          <p14:tracePt t="74220" x="1965325" y="3330575"/>
          <p14:tracePt t="74236" x="2009775" y="3340100"/>
          <p14:tracePt t="74254" x="2054225" y="3340100"/>
          <p14:tracePt t="74270" x="2071688" y="3340100"/>
          <p14:tracePt t="74287" x="2089150" y="3340100"/>
          <p14:tracePt t="74305" x="2108200" y="3340100"/>
          <p14:tracePt t="74321" x="2125663" y="3340100"/>
          <p14:tracePt t="74338" x="2133600" y="3348038"/>
          <p14:tracePt t="74354" x="2143125" y="3348038"/>
          <p14:tracePt t="74371" x="2152650" y="3348038"/>
          <p14:tracePt t="74388" x="2152650" y="3357563"/>
          <p14:tracePt t="74405" x="2160588" y="3357563"/>
          <p14:tracePt t="74421" x="2170113" y="3357563"/>
          <p14:tracePt t="74913" x="2179638" y="3357563"/>
          <p14:tracePt t="74926" x="2205038" y="3357563"/>
          <p14:tracePt t="74939" x="2224088" y="3357563"/>
          <p14:tracePt t="74951" x="2276475" y="3357563"/>
          <p14:tracePt t="74964" x="2347913" y="3357563"/>
          <p14:tracePt t="74976" x="2446338" y="3357563"/>
          <p14:tracePt t="74991" x="2544763" y="3340100"/>
          <p14:tracePt t="75008" x="2616200" y="3340100"/>
          <p14:tracePt t="75025" x="2679700" y="3340100"/>
          <p14:tracePt t="75041" x="2813050" y="3340100"/>
          <p14:tracePt t="75058" x="2867025" y="3340100"/>
          <p14:tracePt t="75075" x="2928938" y="3340100"/>
          <p14:tracePt t="75092" x="3027363" y="3340100"/>
          <p14:tracePt t="75108" x="3054350" y="3340100"/>
          <p14:tracePt t="75125" x="3089275" y="3340100"/>
          <p14:tracePt t="75142" x="3125788" y="3340100"/>
          <p14:tracePt t="75158" x="3133725" y="3340100"/>
          <p14:tracePt t="75175" x="3143250" y="3340100"/>
          <p14:tracePt t="75204" x="3152775" y="3340100"/>
          <p14:tracePt t="75610" x="3143250" y="3340100"/>
          <p14:tracePt t="75622" x="3116263" y="3340100"/>
          <p14:tracePt t="75635" x="3081338" y="3340100"/>
          <p14:tracePt t="75648" x="3017838" y="3340100"/>
          <p14:tracePt t="75661" x="2911475" y="3340100"/>
          <p14:tracePt t="75678" x="2786063" y="3340100"/>
          <p14:tracePt t="75696" x="2643188" y="3340100"/>
          <p14:tracePt t="75711" x="2268538" y="3340100"/>
          <p14:tracePt t="75728" x="2133600" y="3340100"/>
          <p14:tracePt t="75745" x="2044700" y="3340100"/>
          <p14:tracePt t="75762" x="1946275" y="3340100"/>
          <p14:tracePt t="75778" x="1919288" y="3340100"/>
          <p14:tracePt t="75795" x="1884363" y="3340100"/>
          <p14:tracePt t="75811" x="1803400" y="3340100"/>
          <p14:tracePt t="75828" x="1751013" y="3340100"/>
          <p14:tracePt t="75845" x="1704975" y="3340100"/>
          <p14:tracePt t="75863" x="1652588" y="3340100"/>
          <p14:tracePt t="75888" x="1643063" y="3340100"/>
          <p14:tracePt t="75901" x="1633538" y="3340100"/>
          <p14:tracePt t="75989" x="1652588" y="3340100"/>
          <p14:tracePt t="76002" x="1724025" y="3340100"/>
          <p14:tracePt t="76015" x="1866900" y="3340100"/>
          <p14:tracePt t="76028" x="2170113" y="3340100"/>
          <p14:tracePt t="76040" x="2465388" y="3340100"/>
          <p14:tracePt t="76053" x="2660650" y="3340100"/>
          <p14:tracePt t="76066" x="2759075" y="3340100"/>
          <p14:tracePt t="76080" x="2830513" y="3340100"/>
          <p14:tracePt t="76097" x="2874963" y="3340100"/>
          <p14:tracePt t="76113" x="2894013" y="3340100"/>
          <p14:tracePt t="76130" x="2919413" y="3340100"/>
          <p14:tracePt t="76147" x="2928938" y="3340100"/>
          <p14:tracePt t="76164" x="2938463" y="3340100"/>
          <p14:tracePt t="76181" x="2955925" y="3340100"/>
          <p14:tracePt t="76197" x="2965450" y="3340100"/>
          <p14:tracePt t="76214" x="2982913" y="3340100"/>
          <p14:tracePt t="76231" x="2990850" y="3340100"/>
          <p14:tracePt t="76255" x="3000375" y="3340100"/>
          <p14:tracePt t="76306" x="3009900" y="3340100"/>
          <p14:tracePt t="76610" x="3000375" y="3340100"/>
          <p14:tracePt t="76624" x="2965450" y="3340100"/>
          <p14:tracePt t="76636" x="2874963" y="3340100"/>
          <p14:tracePt t="76648" x="2705100" y="3348038"/>
          <p14:tracePt t="76661" x="2374900" y="3375025"/>
          <p14:tracePt t="76674" x="2044700" y="3411538"/>
          <p14:tracePt t="76686" x="1803400" y="3438525"/>
          <p14:tracePt t="76700" x="1625600" y="3446463"/>
          <p14:tracePt t="76717" x="1490663" y="3455988"/>
          <p14:tracePt t="76733" x="1393825" y="3455988"/>
          <p14:tracePt t="76750" x="1231900" y="3465513"/>
          <p14:tracePt t="76767" x="1187450" y="3465513"/>
          <p14:tracePt t="76784" x="1152525" y="3465513"/>
          <p14:tracePt t="76800" x="1089025" y="3465513"/>
          <p14:tracePt t="76817" x="1062038" y="3465513"/>
          <p14:tracePt t="76834" x="1036638" y="3465513"/>
          <p14:tracePt t="76851" x="1009650" y="3465513"/>
          <p14:tracePt t="76867" x="990600" y="3465513"/>
          <p14:tracePt t="76884" x="973138" y="3465513"/>
          <p14:tracePt t="76900" x="965200" y="3465513"/>
          <p14:tracePt t="76917" x="946150" y="3465513"/>
          <p14:tracePt t="76934" x="938213" y="3465513"/>
          <p14:tracePt t="76951" x="928688" y="3465513"/>
          <p14:tracePt t="76968" x="901700" y="3465513"/>
          <p14:tracePt t="76985" x="893763" y="3465513"/>
          <p14:tracePt t="77001" x="884238" y="3465513"/>
          <p14:tracePt t="77256" x="893763" y="3465513"/>
          <p14:tracePt t="77269" x="965200" y="3465513"/>
          <p14:tracePt t="77282" x="1081088" y="3465513"/>
          <p14:tracePt t="77294" x="1285875" y="3455988"/>
          <p14:tracePt t="77307" x="1446213" y="3446463"/>
          <p14:tracePt t="77320" x="1554163" y="3446463"/>
          <p14:tracePt t="77336" x="1608138" y="3446463"/>
          <p14:tracePt t="77353" x="1643063" y="3446463"/>
          <p14:tracePt t="77370" x="1697038" y="3446463"/>
          <p14:tracePt t="77387" x="1724025" y="3446463"/>
          <p14:tracePt t="77403" x="1751013" y="3446463"/>
          <p14:tracePt t="77420" x="1812925" y="3446463"/>
          <p14:tracePt t="77436" x="1839913" y="3446463"/>
          <p14:tracePt t="77454" x="1866900" y="3446463"/>
          <p14:tracePt t="77471" x="1901825" y="3446463"/>
          <p14:tracePt t="77487" x="1973263" y="3438525"/>
          <p14:tracePt t="77504" x="2017713" y="3438525"/>
          <p14:tracePt t="77521" x="2081213" y="3438525"/>
          <p14:tracePt t="77538" x="2197100" y="3438525"/>
          <p14:tracePt t="77554" x="2259013" y="3438525"/>
          <p14:tracePt t="77571" x="2312988" y="3438525"/>
          <p14:tracePt t="77588" x="2374900" y="3438525"/>
          <p14:tracePt t="77604" x="2393950" y="3438525"/>
          <p14:tracePt t="77621" x="2419350" y="3429000"/>
          <p14:tracePt t="77638" x="2438400" y="3429000"/>
          <p14:tracePt t="77655" x="2455863" y="3429000"/>
          <p14:tracePt t="77671" x="2465388" y="3429000"/>
          <p14:tracePt t="77688" x="2482850" y="3429000"/>
          <p14:tracePt t="77725" x="2490788" y="3429000"/>
          <p14:tracePt t="78206" x="2509838" y="3419475"/>
          <p14:tracePt t="78219" x="2527300" y="3419475"/>
          <p14:tracePt t="78232" x="2562225" y="3419475"/>
          <p14:tracePt t="78244" x="2625725" y="3411538"/>
          <p14:tracePt t="78258" x="2697163" y="3402013"/>
          <p14:tracePt t="78275" x="2776538" y="3394075"/>
          <p14:tracePt t="78291" x="2857500" y="3394075"/>
          <p14:tracePt t="78308" x="3036888" y="3375025"/>
          <p14:tracePt t="78325" x="3116263" y="3375025"/>
          <p14:tracePt t="78342" x="3197225" y="3367088"/>
          <p14:tracePt t="78359" x="3330575" y="3348038"/>
          <p14:tracePt t="78375" x="3375025" y="3348038"/>
          <p14:tracePt t="78392" x="3429000" y="3340100"/>
          <p14:tracePt t="78409" x="3500438" y="3330575"/>
          <p14:tracePt t="78426" x="3536950" y="3330575"/>
          <p14:tracePt t="78442" x="3554413" y="3330575"/>
          <p14:tracePt t="78460" x="3616325" y="3322638"/>
          <p14:tracePt t="78476" x="3643313" y="3322638"/>
          <p14:tracePt t="78492" x="3670300" y="3322638"/>
          <p14:tracePt t="78509" x="3697288" y="3322638"/>
          <p14:tracePt t="78510" x="3724275" y="3322638"/>
          <p14:tracePt t="78526" x="3741738" y="3322638"/>
          <p14:tracePt t="78543" x="3751263" y="3322638"/>
          <p14:tracePt t="78560" x="3768725" y="3313113"/>
          <p14:tracePt t="78576" x="3776663" y="3313113"/>
          <p14:tracePt t="78593" x="3795713" y="3313113"/>
          <p14:tracePt t="78612" x="3813175" y="3313113"/>
          <p14:tracePt t="78627" x="3822700" y="3313113"/>
          <p14:tracePt t="78650" x="3830638" y="3313113"/>
          <p14:tracePt t="78662" x="3840163" y="3313113"/>
          <p14:tracePt t="78688" x="3840163" y="3303588"/>
          <p14:tracePt t="79867" x="3830638" y="3303588"/>
          <p14:tracePt t="79905" x="3822700" y="3303588"/>
          <p14:tracePt t="79929" x="3813175" y="3303588"/>
          <p14:tracePt t="79955" x="3803650" y="3303588"/>
          <p14:tracePt t="79968" x="3795713" y="3303588"/>
          <p14:tracePt t="82439" x="3786188" y="3303588"/>
          <p14:tracePt t="82464" x="3768725" y="3303588"/>
          <p14:tracePt t="82477" x="3732213" y="3303588"/>
          <p14:tracePt t="82490" x="3643313" y="3303588"/>
          <p14:tracePt t="82502" x="3473450" y="3322638"/>
          <p14:tracePt t="82515" x="3197225" y="3402013"/>
          <p14:tracePt t="82530" x="2946400" y="3473450"/>
          <p14:tracePt t="82547" x="2795588" y="3517900"/>
          <p14:tracePt t="82564" x="2633663" y="3581400"/>
          <p14:tracePt t="82581" x="2286000" y="3697288"/>
          <p14:tracePt t="82597" x="2027238" y="3786188"/>
          <p14:tracePt t="82614" x="1822450" y="3848100"/>
          <p14:tracePt t="82631" x="1517650" y="3946525"/>
          <p14:tracePt t="82647" x="1438275" y="3965575"/>
          <p14:tracePt t="82664" x="1357313" y="3983038"/>
          <p14:tracePt t="82681" x="1250950" y="4010025"/>
          <p14:tracePt t="82698" x="1214438" y="4017963"/>
          <p14:tracePt t="82715" x="1160463" y="4037013"/>
          <p14:tracePt t="82731" x="1108075" y="4044950"/>
          <p14:tracePt t="82748" x="1081088" y="4054475"/>
          <p14:tracePt t="82765" x="1071563" y="4054475"/>
          <p14:tracePt t="82782" x="1044575" y="4062413"/>
          <p14:tracePt t="82798" x="1044575" y="4071938"/>
          <p14:tracePt t="82815" x="1027113" y="4071938"/>
          <p14:tracePt t="82832" x="1000125" y="4071938"/>
          <p14:tracePt t="82849" x="990600" y="4071938"/>
          <p14:tracePt t="82865" x="973138" y="4071938"/>
          <p14:tracePt t="82882" x="946150" y="4071938"/>
          <p14:tracePt t="82899" x="938213" y="4071938"/>
          <p14:tracePt t="82916" x="919163" y="4071938"/>
          <p14:tracePt t="82933" x="911225" y="4071938"/>
          <p14:tracePt t="82949" x="901700" y="4071938"/>
          <p14:tracePt t="82966" x="893763" y="4071938"/>
          <p14:tracePt t="83047" x="884238" y="4071938"/>
          <p14:tracePt t="83262" x="884238" y="4062413"/>
          <p14:tracePt t="83364" x="884238" y="4054475"/>
          <p14:tracePt t="83440" x="884238" y="4044950"/>
          <p14:tracePt t="83452" x="893763" y="4044950"/>
          <p14:tracePt t="83465" x="911225" y="4037013"/>
          <p14:tracePt t="83478" x="919163" y="4037013"/>
          <p14:tracePt t="83490" x="946150" y="4027488"/>
          <p14:tracePt t="83503" x="973138" y="4027488"/>
          <p14:tracePt t="83519" x="1000125" y="4017963"/>
          <p14:tracePt t="83536" x="1017588" y="4017963"/>
          <p14:tracePt t="83552" x="1044575" y="4010025"/>
          <p14:tracePt t="83569" x="1089025" y="4010025"/>
          <p14:tracePt t="83586" x="1108075" y="4000500"/>
          <p14:tracePt t="83602" x="1116013" y="3990975"/>
          <p14:tracePt t="83619" x="1143000" y="3990975"/>
          <p14:tracePt t="83636" x="1152525" y="3983038"/>
          <p14:tracePt t="83653" x="1169988" y="3983038"/>
          <p14:tracePt t="83669" x="1204913" y="3973513"/>
          <p14:tracePt t="83686" x="1214438" y="3973513"/>
          <p14:tracePt t="83703" x="1241425" y="3965575"/>
          <p14:tracePt t="83720" x="1258888" y="3965575"/>
          <p14:tracePt t="83737" x="1268413" y="3965575"/>
          <p14:tracePt t="83753" x="1276350" y="3956050"/>
          <p14:tracePt t="83770" x="1285875" y="3946525"/>
          <p14:tracePt t="83787" x="1295400" y="3946525"/>
          <p14:tracePt t="83807" x="1303338" y="3938588"/>
          <p14:tracePt t="83820" x="1322388" y="3938588"/>
          <p14:tracePt t="83837" x="1339850" y="3929063"/>
          <p14:tracePt t="83853" x="1357313" y="3929063"/>
          <p14:tracePt t="83870" x="1455738" y="3911600"/>
          <p14:tracePt t="83887" x="1527175" y="3902075"/>
          <p14:tracePt t="83904" x="1598613" y="3884613"/>
          <p14:tracePt t="83921" x="1822450" y="3857625"/>
          <p14:tracePt t="83938" x="1955800" y="3857625"/>
          <p14:tracePt t="83954" x="2098675" y="3857625"/>
          <p14:tracePt t="83972" x="2347913" y="3857625"/>
          <p14:tracePt t="83988" x="2428875" y="3857625"/>
          <p14:tracePt t="84005" x="2482850" y="3857625"/>
          <p14:tracePt t="84022" x="2544763" y="3857625"/>
          <p14:tracePt t="84038" x="2562225" y="3857625"/>
          <p14:tracePt t="84055" x="2571750" y="3857625"/>
          <p14:tracePt t="84072" x="2589213" y="3857625"/>
          <p14:tracePt t="84088" x="2608263" y="3857625"/>
          <p14:tracePt t="84105" x="2616200" y="3857625"/>
          <p14:tracePt t="84124" x="2625725" y="3857625"/>
          <p14:tracePt t="84162" x="2633663" y="3857625"/>
          <p14:tracePt t="84846" x="2643188" y="3857625"/>
          <p14:tracePt t="84871" x="2652713" y="3857625"/>
          <p14:tracePt t="84896" x="2660650" y="3857625"/>
          <p14:tracePt t="84909" x="2670175" y="3857625"/>
          <p14:tracePt t="84922" x="2687638" y="3857625"/>
          <p14:tracePt t="84934" x="2724150" y="3857625"/>
          <p14:tracePt t="84947" x="2786063" y="3857625"/>
          <p14:tracePt t="84960" x="2847975" y="3857625"/>
          <p14:tracePt t="84976" x="2919413" y="3857625"/>
          <p14:tracePt t="84993" x="2965450" y="3857625"/>
          <p14:tracePt t="85010" x="3017838" y="3857625"/>
          <p14:tracePt t="85027" x="3036888" y="3857625"/>
          <p14:tracePt t="85043" x="3062288" y="3857625"/>
          <p14:tracePt t="85061" x="3098800" y="3857625"/>
          <p14:tracePt t="85061" x="3125788" y="3857625"/>
          <p14:tracePt t="85077" x="3160713" y="3857625"/>
          <p14:tracePt t="85094" x="3205163" y="3867150"/>
          <p14:tracePt t="85110" x="3251200" y="3867150"/>
          <p14:tracePt t="85127" x="3330575" y="3867150"/>
          <p14:tracePt t="85144" x="3394075" y="3875088"/>
          <p14:tracePt t="85161" x="3455988" y="3884613"/>
          <p14:tracePt t="85177" x="3581400" y="3884613"/>
          <p14:tracePt t="85194" x="3643313" y="3894138"/>
          <p14:tracePt t="85211" x="3687763" y="3902075"/>
          <p14:tracePt t="85228" x="3741738" y="3902075"/>
          <p14:tracePt t="85244" x="3768725" y="3902075"/>
          <p14:tracePt t="85261" x="3786188" y="3902075"/>
          <p14:tracePt t="85278" x="3795713" y="3902075"/>
          <p14:tracePt t="85295" x="3803650" y="3902075"/>
          <p14:tracePt t="85314" x="3813175" y="3902075"/>
          <p14:tracePt t="85328" x="3822700" y="3902075"/>
          <p14:tracePt t="85345" x="3830638" y="3911600"/>
          <p14:tracePt t="85362" x="3840163" y="3911600"/>
          <p14:tracePt t="85378" x="3867150" y="3911600"/>
          <p14:tracePt t="85395" x="3867150" y="3919538"/>
          <p14:tracePt t="85412" x="3875088" y="3919538"/>
          <p14:tracePt t="85429" x="3894138" y="3919538"/>
          <p14:tracePt t="85445" x="3902075" y="3919538"/>
          <p14:tracePt t="85462" x="3911600" y="3919538"/>
          <p14:tracePt t="85478" x="3919538" y="3919538"/>
          <p14:tracePt t="85496" x="3929063" y="3919538"/>
          <p14:tracePt t="85512" x="3938588" y="3919538"/>
          <p14:tracePt t="85529" x="3956050" y="3929063"/>
          <p14:tracePt t="85546" x="3965575" y="3929063"/>
          <p14:tracePt t="85563" x="3973513" y="3938588"/>
          <p14:tracePt t="85579" x="3990975" y="3938588"/>
          <p14:tracePt t="85606" x="4000500" y="3938588"/>
          <p14:tracePt t="85618" x="4010025" y="3938588"/>
          <p14:tracePt t="85644" x="4017963" y="3938588"/>
          <p14:tracePt t="85669" x="4017963" y="3946525"/>
          <p14:tracePt t="85682" x="4027488" y="3946525"/>
          <p14:tracePt t="87278" x="4027488" y="3938588"/>
          <p14:tracePt t="87835" x="4027488" y="3929063"/>
          <p14:tracePt t="90040" x="4027488" y="3919538"/>
          <p14:tracePt t="90103" x="4044950" y="3911600"/>
          <p14:tracePt t="90116" x="4071938" y="3911600"/>
          <p14:tracePt t="90128" x="4108450" y="3911600"/>
          <p14:tracePt t="90140" x="4170363" y="3911600"/>
          <p14:tracePt t="90153" x="4232275" y="3911600"/>
          <p14:tracePt t="90170" x="4313238" y="3911600"/>
          <p14:tracePt t="90187" x="4402138" y="3911600"/>
          <p14:tracePt t="90204" x="4545013" y="3911600"/>
          <p14:tracePt t="90220" x="4598988" y="3911600"/>
          <p14:tracePt t="90237" x="4643438" y="3911600"/>
          <p14:tracePt t="90254" x="4697413" y="3911600"/>
          <p14:tracePt t="90270" x="4714875" y="3919538"/>
          <p14:tracePt t="90287" x="4724400" y="3929063"/>
          <p14:tracePt t="90303" x="4732338" y="3929063"/>
          <p14:tracePt t="90320" x="4741863" y="3938588"/>
          <p14:tracePt t="90337" x="4751388" y="3938588"/>
          <p14:tracePt t="92663" x="4724400" y="3938588"/>
          <p14:tracePt t="92676" x="4643438" y="3911600"/>
          <p14:tracePt t="92688" x="4446588" y="3848100"/>
          <p14:tracePt t="92701" x="4143375" y="3714750"/>
          <p14:tracePt t="92717" x="3786188" y="3598863"/>
          <p14:tracePt t="92733" x="3482975" y="3482975"/>
          <p14:tracePt t="92750" x="3286125" y="3438525"/>
          <p14:tracePt t="92767" x="2894013" y="3340100"/>
          <p14:tracePt t="92784" x="2751138" y="3313113"/>
          <p14:tracePt t="92800" x="2625725" y="3295650"/>
          <p14:tracePt t="92817" x="2446338" y="3276600"/>
          <p14:tracePt t="93119" x="2446338" y="3268663"/>
          <p14:tracePt t="93132" x="2428875" y="3251200"/>
          <p14:tracePt t="93144" x="2366963" y="3143250"/>
          <p14:tracePt t="93157" x="2081213" y="2795588"/>
          <p14:tracePt t="93170" x="1589088" y="2259013"/>
          <p14:tracePt t="93186" x="1036638" y="1741488"/>
          <p14:tracePt t="93202" x="598488" y="1330325"/>
          <p14:tracePt t="93219" x="295275" y="1098550"/>
          <p14:tracePt t="93236" x="44450" y="89376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نتيجة بحث الصور عن ‪  how long it takes the kidneys to remove a foreign substance from the blood. ‬‏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06" y="1916833"/>
            <a:ext cx="3495675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564933" y="4437112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Nonrepetitive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time processes in the body range from the action potential of a nerve cell (1msec) to the lifespan of an individual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94845" y="26064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Measurements of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nonrepetitive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processes, such as how long it takes the kidneys to remove a foreign substance from the blood.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25</a:t>
            </a:fld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DC8A9-66B4-4F2B-B681-25981BD4CC81}" type="datetime1">
              <a:rPr lang="en-US" smtClean="0"/>
              <a:t>1/6/2022</a:t>
            </a:fld>
            <a:endParaRPr lang="ar-SA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4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3661"/>
    </mc:Choice>
    <mc:Fallback xmlns="">
      <p:transition advTm="9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4925" x="2027238" y="3527425"/>
          <p14:tracePt t="5090" x="2036763" y="3527425"/>
          <p14:tracePt t="5103" x="2089150" y="3517900"/>
          <p14:tracePt t="5116" x="2214563" y="3490913"/>
          <p14:tracePt t="5128" x="2455863" y="3411538"/>
          <p14:tracePt t="5141" x="2751138" y="3330575"/>
          <p14:tracePt t="5154" x="2946400" y="3268663"/>
          <p14:tracePt t="5166" x="3062288" y="3224213"/>
          <p14:tracePt t="5179" x="3143250" y="3187700"/>
          <p14:tracePt t="5195" x="3214688" y="3152775"/>
          <p14:tracePt t="5212" x="3295650" y="3125788"/>
          <p14:tracePt t="5229" x="3419475" y="3098800"/>
          <p14:tracePt t="5246" x="3482975" y="3089275"/>
          <p14:tracePt t="5262" x="3536950" y="3089275"/>
          <p14:tracePt t="5279" x="3633788" y="3089275"/>
          <p14:tracePt t="5296" x="3660775" y="3089275"/>
          <p14:tracePt t="5313" x="3687763" y="3089275"/>
          <p14:tracePt t="5329" x="3714750" y="3089275"/>
          <p14:tracePt t="5346" x="3751263" y="3089275"/>
          <p14:tracePt t="5369" x="3759200" y="3089275"/>
          <p14:tracePt t="5407" x="3768725" y="3089275"/>
          <p14:tracePt t="8295" x="3759200" y="3071813"/>
          <p14:tracePt t="8312" x="3751263" y="3044825"/>
          <p14:tracePt t="8328" x="3741738" y="3009900"/>
          <p14:tracePt t="8345" x="3705225" y="2884488"/>
          <p14:tracePt t="8362" x="3670300" y="2776538"/>
          <p14:tracePt t="8379" x="3660775" y="2679700"/>
          <p14:tracePt t="8396" x="3652838" y="2500313"/>
          <p14:tracePt t="8412" x="3652838" y="2428875"/>
          <p14:tracePt t="8429" x="3652838" y="2374900"/>
          <p14:tracePt t="8446" x="3652838" y="2330450"/>
          <p14:tracePt t="8449" x="3652838" y="2303463"/>
          <p14:tracePt t="8462" x="3652838" y="2286000"/>
          <p14:tracePt t="8479" x="3652838" y="2268538"/>
          <p14:tracePt t="8496" x="3652838" y="2259013"/>
          <p14:tracePt t="8513" x="3652838" y="2251075"/>
          <p14:tracePt t="8898" x="3652838" y="2232025"/>
          <p14:tracePt t="8915" x="3643313" y="2232025"/>
          <p14:tracePt t="8932" x="3562350" y="2160588"/>
          <p14:tracePt t="8948" x="3419475" y="2054225"/>
          <p14:tracePt t="8965" x="3133725" y="1911350"/>
          <p14:tracePt t="8982" x="2527300" y="1562100"/>
          <p14:tracePt t="8999" x="2303463" y="1446213"/>
          <p14:tracePt t="9015" x="2205038" y="1384300"/>
          <p14:tracePt t="9032" x="2027238" y="1303338"/>
          <p14:tracePt t="9048" x="1973263" y="1268413"/>
          <p14:tracePt t="9065" x="1928813" y="1250950"/>
          <p14:tracePt t="9082" x="1874838" y="1231900"/>
          <p14:tracePt t="9099" x="1847850" y="1214438"/>
          <p14:tracePt t="9115" x="1830388" y="1204913"/>
          <p14:tracePt t="9133" x="1803400" y="1179513"/>
          <p14:tracePt t="9149" x="1785938" y="1160463"/>
          <p14:tracePt t="9166" x="1776413" y="1152525"/>
          <p14:tracePt t="9183" x="1768475" y="1116013"/>
          <p14:tracePt t="9200" x="1758950" y="1108075"/>
          <p14:tracePt t="9216" x="1751013" y="1089025"/>
          <p14:tracePt t="9233" x="1751013" y="1071563"/>
          <p14:tracePt t="9250" x="1751013" y="1054100"/>
          <p14:tracePt t="9267" x="1751013" y="1044575"/>
          <p14:tracePt t="9283" x="1751013" y="1027113"/>
          <p14:tracePt t="9300" x="1751013" y="1000125"/>
          <p14:tracePt t="9317" x="1751013" y="990600"/>
          <p14:tracePt t="9334" x="1751013" y="965200"/>
          <p14:tracePt t="9350" x="1758950" y="965200"/>
          <p14:tracePt t="9367" x="1768475" y="955675"/>
          <p14:tracePt t="9384" x="1847850" y="928688"/>
          <p14:tracePt t="9400" x="1919288" y="919163"/>
          <p14:tracePt t="9417" x="2000250" y="901700"/>
          <p14:tracePt t="9435" x="2071688" y="893763"/>
          <p14:tracePt t="9435" x="2152650" y="874713"/>
          <p14:tracePt t="9451" x="2214563" y="866775"/>
          <p14:tracePt t="9468" x="2286000" y="847725"/>
          <p14:tracePt t="9484" x="2339975" y="830263"/>
          <p14:tracePt t="9501" x="2455863" y="812800"/>
          <p14:tracePt t="9518" x="2527300" y="795338"/>
          <p14:tracePt t="9535" x="2608263" y="785813"/>
          <p14:tracePt t="9551" x="2776538" y="758825"/>
          <p14:tracePt t="9568" x="2857500" y="731838"/>
          <p14:tracePt t="9585" x="2911475" y="723900"/>
          <p14:tracePt t="9602" x="3000375" y="704850"/>
          <p14:tracePt t="9618" x="3054350" y="687388"/>
          <p14:tracePt t="9635" x="3089275" y="679450"/>
          <p14:tracePt t="9652" x="3133725" y="669925"/>
          <p14:tracePt t="9669" x="3160713" y="669925"/>
          <p14:tracePt t="9686" x="3179763" y="669925"/>
          <p14:tracePt t="9702" x="3197225" y="669925"/>
          <p14:tracePt t="9719" x="3224213" y="669925"/>
          <p14:tracePt t="9736" x="3241675" y="669925"/>
          <p14:tracePt t="9753" x="3259138" y="669925"/>
          <p14:tracePt t="9769" x="3286125" y="669925"/>
          <p14:tracePt t="9790" x="3295650" y="669925"/>
          <p14:tracePt t="9840" x="3303588" y="669925"/>
          <p14:tracePt t="10410" x="3313113" y="669925"/>
          <p14:tracePt t="10436" x="3322638" y="669925"/>
          <p14:tracePt t="10448" x="3340100" y="669925"/>
          <p14:tracePt t="10461" x="3357563" y="669925"/>
          <p14:tracePt t="10474" x="3375025" y="669925"/>
          <p14:tracePt t="10490" x="3411538" y="669925"/>
          <p14:tracePt t="10506" x="3446463" y="669925"/>
          <p14:tracePt t="10523" x="3473450" y="669925"/>
          <p14:tracePt t="10540" x="3517900" y="669925"/>
          <p14:tracePt t="10557" x="3536950" y="669925"/>
          <p14:tracePt t="10573" x="3544888" y="669925"/>
          <p14:tracePt t="10590" x="3562350" y="669925"/>
          <p14:tracePt t="10607" x="3571875" y="669925"/>
          <p14:tracePt t="10624" x="3589338" y="669925"/>
          <p14:tracePt t="10641" x="3608388" y="669925"/>
          <p14:tracePt t="10657" x="3616325" y="669925"/>
          <p14:tracePt t="10676" x="3625850" y="669925"/>
          <p14:tracePt t="10691" x="3633788" y="669925"/>
          <p14:tracePt t="10714" x="3643313" y="669925"/>
          <p14:tracePt t="10727" x="3660775" y="669925"/>
          <p14:tracePt t="10741" x="3679825" y="669925"/>
          <p14:tracePt t="10758" x="3697288" y="669925"/>
          <p14:tracePt t="10775" x="3724275" y="669925"/>
          <p14:tracePt t="10791" x="3795713" y="669925"/>
          <p14:tracePt t="10808" x="3848100" y="669925"/>
          <p14:tracePt t="10825" x="3938588" y="669925"/>
          <p14:tracePt t="10842" x="4179888" y="669925"/>
          <p14:tracePt t="10858" x="4295775" y="669925"/>
          <p14:tracePt t="10875" x="4384675" y="669925"/>
          <p14:tracePt t="10892" x="4491038" y="669925"/>
          <p14:tracePt t="10909" x="4518025" y="669925"/>
          <p14:tracePt t="10925" x="4537075" y="669925"/>
          <p14:tracePt t="10942" x="4572000" y="669925"/>
          <p14:tracePt t="10959" x="4581525" y="669925"/>
          <p14:tracePt t="10976" x="4598988" y="669925"/>
          <p14:tracePt t="10992" x="4616450" y="669925"/>
          <p14:tracePt t="11008" x="4633913" y="669925"/>
          <p14:tracePt t="11025" x="4652963" y="669925"/>
          <p14:tracePt t="11042" x="4660900" y="669925"/>
          <p14:tracePt t="11059" x="4670425" y="669925"/>
          <p14:tracePt t="11076" x="4687888" y="669925"/>
          <p14:tracePt t="11093" x="4697413" y="669925"/>
          <p14:tracePt t="11110" x="4759325" y="669925"/>
          <p14:tracePt t="11126" x="4786313" y="669925"/>
          <p14:tracePt t="11143" x="4813300" y="669925"/>
          <p14:tracePt t="11160" x="4848225" y="669925"/>
          <p14:tracePt t="11177" x="4867275" y="669925"/>
          <p14:tracePt t="11193" x="4884738" y="669925"/>
          <p14:tracePt t="11210" x="4894263" y="669925"/>
          <p14:tracePt t="11227" x="4911725" y="669925"/>
          <p14:tracePt t="11244" x="4919663" y="669925"/>
          <p14:tracePt t="11260" x="4946650" y="669925"/>
          <p14:tracePt t="11277" x="4965700" y="669925"/>
          <p14:tracePt t="11294" x="4983163" y="669925"/>
          <p14:tracePt t="11311" x="5010150" y="669925"/>
          <p14:tracePt t="11327" x="5027613" y="669925"/>
          <p14:tracePt t="11344" x="5045075" y="669925"/>
          <p14:tracePt t="11361" x="5072063" y="669925"/>
          <p14:tracePt t="11378" x="5081588" y="669925"/>
          <p14:tracePt t="11394" x="5099050" y="669925"/>
          <p14:tracePt t="11411" x="5108575" y="669925"/>
          <p14:tracePt t="11428" x="5116513" y="669925"/>
          <p14:tracePt t="11512" x="5126038" y="669925"/>
          <p14:tracePt t="12625" x="5126038" y="660400"/>
          <p14:tracePt t="12639" x="5133975" y="660400"/>
          <p14:tracePt t="12651" x="5160963" y="652463"/>
          <p14:tracePt t="12664" x="5224463" y="652463"/>
          <p14:tracePt t="12677" x="5330825" y="652463"/>
          <p14:tracePt t="12690" x="5500688" y="652463"/>
          <p14:tracePt t="12702" x="5724525" y="652463"/>
          <p14:tracePt t="12718" x="5929313" y="652463"/>
          <p14:tracePt t="12735" x="6126163" y="652463"/>
          <p14:tracePt t="12751" x="6259513" y="652463"/>
          <p14:tracePt t="12768" x="6491288" y="669925"/>
          <p14:tracePt t="12785" x="6562725" y="669925"/>
          <p14:tracePt t="12802" x="6643688" y="679450"/>
          <p14:tracePt t="12818" x="6759575" y="696913"/>
          <p14:tracePt t="12835" x="6813550" y="696913"/>
          <p14:tracePt t="12852" x="6831013" y="704850"/>
          <p14:tracePt t="12869" x="6884988" y="704850"/>
          <p14:tracePt t="12885" x="6902450" y="704850"/>
          <p14:tracePt t="12902" x="6911975" y="714375"/>
          <p14:tracePt t="12919" x="6938963" y="714375"/>
          <p14:tracePt t="12936" x="6946900" y="723900"/>
          <p14:tracePt t="12952" x="6956425" y="723900"/>
          <p14:tracePt t="12969" x="6973888" y="723900"/>
          <p14:tracePt t="12986" x="6991350" y="723900"/>
          <p14:tracePt t="13003" x="7010400" y="731838"/>
          <p14:tracePt t="13019" x="7054850" y="731838"/>
          <p14:tracePt t="13036" x="7081838" y="741363"/>
          <p14:tracePt t="13053" x="7126288" y="750888"/>
          <p14:tracePt t="13070" x="7188200" y="750888"/>
          <p14:tracePt t="13087" x="7224713" y="750888"/>
          <p14:tracePt t="13103" x="7277100" y="750888"/>
          <p14:tracePt t="13120" x="7367588" y="750888"/>
          <p14:tracePt t="13136" x="7412038" y="750888"/>
          <p14:tracePt t="13153" x="7439025" y="750888"/>
          <p14:tracePt t="13170" x="7473950" y="750888"/>
          <p14:tracePt t="13187" x="7527925" y="750888"/>
          <p14:tracePt t="13204" x="7545388" y="750888"/>
          <p14:tracePt t="13221" x="7572375" y="750888"/>
          <p14:tracePt t="13237" x="7599363" y="750888"/>
          <p14:tracePt t="13254" x="7626350" y="750888"/>
          <p14:tracePt t="13271" x="7634288" y="750888"/>
          <p14:tracePt t="13287" x="7670800" y="758825"/>
          <p14:tracePt t="13304" x="7688263" y="758825"/>
          <p14:tracePt t="13323" x="7697788" y="758825"/>
          <p14:tracePt t="13338" x="7705725" y="758825"/>
          <p14:tracePt t="13355" x="7715250" y="758825"/>
          <p14:tracePt t="13386" x="7724775" y="758825"/>
          <p14:tracePt t="13678" x="7732713" y="758825"/>
          <p14:tracePt t="13691" x="7751763" y="758825"/>
          <p14:tracePt t="13703" x="7777163" y="758825"/>
          <p14:tracePt t="13715" x="7804150" y="758825"/>
          <p14:tracePt t="13728" x="7848600" y="758825"/>
          <p14:tracePt t="13741" x="7912100" y="758825"/>
          <p14:tracePt t="13757" x="7966075" y="758825"/>
          <p14:tracePt t="13773" x="8010525" y="758825"/>
          <p14:tracePt t="13790" x="8045450" y="758825"/>
          <p14:tracePt t="13807" x="8099425" y="758825"/>
          <p14:tracePt t="13824" x="8116888" y="758825"/>
          <p14:tracePt t="13840" x="8134350" y="758825"/>
          <p14:tracePt t="13857" x="8143875" y="758825"/>
          <p14:tracePt t="13874" x="8153400" y="758825"/>
          <p14:tracePt t="13905" x="8161338" y="758825"/>
          <p14:tracePt t="13956" x="8161338" y="750888"/>
          <p14:tracePt t="14007" x="8153400" y="750888"/>
          <p14:tracePt t="14019" x="8054975" y="741363"/>
          <p14:tracePt t="14032" x="7796213" y="741363"/>
          <p14:tracePt t="14045" x="7232650" y="741363"/>
          <p14:tracePt t="14058" x="6491288" y="741363"/>
          <p14:tracePt t="14075" x="5795963" y="741363"/>
          <p14:tracePt t="14092" x="5232400" y="741363"/>
          <p14:tracePt t="14109" x="4152900" y="822325"/>
          <p14:tracePt t="14125" x="3741738" y="893763"/>
          <p14:tracePt t="14142" x="3402013" y="938213"/>
          <p14:tracePt t="14159" x="2965450" y="1036638"/>
          <p14:tracePt t="14175" x="2857500" y="1062038"/>
          <p14:tracePt t="14192" x="2759075" y="1089025"/>
          <p14:tracePt t="14208" x="2687638" y="1108075"/>
          <p14:tracePt t="14225" x="2598738" y="1125538"/>
          <p14:tracePt t="14242" x="2581275" y="1125538"/>
          <p14:tracePt t="14260" x="2554288" y="1125538"/>
          <p14:tracePt t="14285" x="2544763" y="1125538"/>
          <p14:tracePt t="14602" x="2527300" y="1125538"/>
          <p14:tracePt t="14615" x="2500313" y="1125538"/>
          <p14:tracePt t="14627" x="2419350" y="1125538"/>
          <p14:tracePt t="14640" x="2312988" y="1125538"/>
          <p14:tracePt t="14653" x="2179638" y="1133475"/>
          <p14:tracePt t="14665" x="2044700" y="1133475"/>
          <p14:tracePt t="14678" x="1928813" y="1133475"/>
          <p14:tracePt t="14695" x="1822450" y="1143000"/>
          <p14:tracePt t="14712" x="1758950" y="1143000"/>
          <p14:tracePt t="14729" x="1625600" y="1143000"/>
          <p14:tracePt t="14745" x="1571625" y="1143000"/>
          <p14:tracePt t="14762" x="1517650" y="1143000"/>
          <p14:tracePt t="14780" x="1438275" y="1143000"/>
          <p14:tracePt t="14795" x="1411288" y="1143000"/>
          <p14:tracePt t="14812" x="1384300" y="1143000"/>
          <p14:tracePt t="14829" x="1366838" y="1143000"/>
          <p14:tracePt t="14846" x="1339850" y="1143000"/>
          <p14:tracePt t="14862" x="1330325" y="1143000"/>
          <p14:tracePt t="14881" x="1322388" y="1143000"/>
          <p14:tracePt t="14896" x="1312863" y="1143000"/>
          <p14:tracePt t="14919" x="1303338" y="1143000"/>
          <p14:tracePt t="14969" x="1295400" y="1143000"/>
          <p14:tracePt t="15071" x="1295400" y="1133475"/>
          <p14:tracePt t="15261" x="1295400" y="1125538"/>
          <p14:tracePt t="15375" x="1295400" y="1116013"/>
          <p14:tracePt t="15477" x="1312863" y="1116013"/>
          <p14:tracePt t="15489" x="1339850" y="1116013"/>
          <p14:tracePt t="15501" x="1384300" y="1116013"/>
          <p14:tracePt t="15515" x="1482725" y="1116013"/>
          <p14:tracePt t="15527" x="1598613" y="1116013"/>
          <p14:tracePt t="15540" x="1751013" y="1116013"/>
          <p14:tracePt t="15552" x="1857375" y="1116013"/>
          <p14:tracePt t="15566" x="1955800" y="1116013"/>
          <p14:tracePt t="15583" x="2017713" y="1116013"/>
          <p14:tracePt t="15600" x="2062163" y="1116013"/>
          <p14:tracePt t="15616" x="2170113" y="1125538"/>
          <p14:tracePt t="15633" x="2241550" y="1133475"/>
          <p14:tracePt t="15650" x="2330450" y="1152525"/>
          <p14:tracePt t="15667" x="2482850" y="1179513"/>
          <p14:tracePt t="15683" x="2517775" y="1187450"/>
          <p14:tracePt t="15700" x="2544763" y="1187450"/>
          <p14:tracePt t="15717" x="2581275" y="1196975"/>
          <p14:tracePt t="15734" x="2598738" y="1196975"/>
          <p14:tracePt t="15750" x="2608263" y="1196975"/>
          <p14:tracePt t="15767" x="2625725" y="1196975"/>
          <p14:tracePt t="15784" x="2643188" y="1196975"/>
          <p14:tracePt t="15801" x="2652713" y="1196975"/>
          <p14:tracePt t="15818" x="2670175" y="1196975"/>
          <p14:tracePt t="15834" x="2679700" y="1196975"/>
          <p14:tracePt t="15851" x="2697163" y="1196975"/>
          <p14:tracePt t="15868" x="2705100" y="1196975"/>
          <p14:tracePt t="15884" x="2732088" y="1187450"/>
          <p14:tracePt t="15901" x="2741613" y="1187450"/>
          <p14:tracePt t="15918" x="2759075" y="1187450"/>
          <p14:tracePt t="15935" x="2776538" y="1169988"/>
          <p14:tracePt t="15951" x="2786063" y="1169988"/>
          <p14:tracePt t="15970" x="2803525" y="1169988"/>
          <p14:tracePt t="15985" x="2822575" y="1169988"/>
          <p14:tracePt t="16002" x="2840038" y="1160463"/>
          <p14:tracePt t="16018" x="2857500" y="1152525"/>
          <p14:tracePt t="16035" x="2901950" y="1152525"/>
          <p14:tracePt t="16052" x="2919413" y="1143000"/>
          <p14:tracePt t="16069" x="2938463" y="1143000"/>
          <p14:tracePt t="16085" x="2973388" y="1143000"/>
          <p14:tracePt t="16102" x="3000375" y="1143000"/>
          <p14:tracePt t="16119" x="3036888" y="1143000"/>
          <p14:tracePt t="16136" x="3098800" y="1133475"/>
          <p14:tracePt t="16152" x="3125788" y="1133475"/>
          <p14:tracePt t="16169" x="3160713" y="1133475"/>
          <p14:tracePt t="16186" x="3214688" y="1133475"/>
          <p14:tracePt t="16203" x="3241675" y="1133475"/>
          <p14:tracePt t="16219" x="3268663" y="1133475"/>
          <p14:tracePt t="16236" x="3295650" y="1133475"/>
          <p14:tracePt t="16253" x="3303588" y="1133475"/>
          <p14:tracePt t="16270" x="3313113" y="1133475"/>
          <p14:tracePt t="16287" x="3322638" y="1133475"/>
          <p14:tracePt t="16303" x="3330575" y="1133475"/>
          <p14:tracePt t="16768" x="3340100" y="1133475"/>
          <p14:tracePt t="16782" x="3348038" y="1133475"/>
          <p14:tracePt t="16793" x="3375025" y="1133475"/>
          <p14:tracePt t="16806" x="3419475" y="1133475"/>
          <p14:tracePt t="16823" x="3490913" y="1133475"/>
          <p14:tracePt t="16839" x="3581400" y="1133475"/>
          <p14:tracePt t="16857" x="3652838" y="1133475"/>
          <p14:tracePt t="16857" x="3714750" y="1133475"/>
          <p14:tracePt t="16873" x="3751263" y="1133475"/>
          <p14:tracePt t="16890" x="3795713" y="1133475"/>
          <p14:tracePt t="16906" x="3830638" y="1133475"/>
          <p14:tracePt t="16923" x="3894138" y="1133475"/>
          <p14:tracePt t="16940" x="3919538" y="1133475"/>
          <p14:tracePt t="16957" x="3965575" y="1133475"/>
          <p14:tracePt t="16973" x="4017963" y="1133475"/>
          <p14:tracePt t="16990" x="4054475" y="1133475"/>
          <p14:tracePt t="17007" x="4081463" y="1133475"/>
          <p14:tracePt t="17024" x="4125913" y="1133475"/>
          <p14:tracePt t="17040" x="4133850" y="1133475"/>
          <p14:tracePt t="17057" x="4143375" y="1133475"/>
          <p14:tracePt t="17074" x="4179888" y="1133475"/>
          <p14:tracePt t="17091" x="4187825" y="1133475"/>
          <p14:tracePt t="17108" x="4197350" y="1133475"/>
          <p14:tracePt t="17124" x="4214813" y="1133475"/>
          <p14:tracePt t="17141" x="4224338" y="1133475"/>
          <p14:tracePt t="17158" x="4232275" y="1133475"/>
          <p14:tracePt t="17175" x="4268788" y="1133475"/>
          <p14:tracePt t="17191" x="4295775" y="1133475"/>
          <p14:tracePt t="17208" x="4313238" y="1133475"/>
          <p14:tracePt t="17225" x="4357688" y="1133475"/>
          <p14:tracePt t="17242" x="4375150" y="1133475"/>
          <p14:tracePt t="17258" x="4402138" y="1133475"/>
          <p14:tracePt t="17275" x="4429125" y="1133475"/>
          <p14:tracePt t="17292" x="4446588" y="1133475"/>
          <p14:tracePt t="17309" x="4465638" y="1133475"/>
          <p14:tracePt t="17325" x="4500563" y="1133475"/>
          <p14:tracePt t="17342" x="4527550" y="1133475"/>
          <p14:tracePt t="17359" x="4545013" y="1133475"/>
          <p14:tracePt t="17376" x="4589463" y="1133475"/>
          <p14:tracePt t="17392" x="4616450" y="1133475"/>
          <p14:tracePt t="17409" x="4625975" y="1133475"/>
          <p14:tracePt t="17426" x="4643438" y="1133475"/>
          <p14:tracePt t="17442" x="4679950" y="1133475"/>
          <p14:tracePt t="17459" x="4687888" y="1133475"/>
          <p14:tracePt t="17476" x="4705350" y="1133475"/>
          <p14:tracePt t="17493" x="4741863" y="1133475"/>
          <p14:tracePt t="17510" x="4751388" y="1133475"/>
          <p14:tracePt t="17526" x="4759325" y="1133475"/>
          <p14:tracePt t="17543" x="4768850" y="1133475"/>
          <p14:tracePt t="17591" x="4776788" y="1133475"/>
          <p14:tracePt t="17667" x="4759325" y="1133475"/>
          <p14:tracePt t="17680" x="4714875" y="1133475"/>
          <p14:tracePt t="17693" x="4598988" y="1133475"/>
          <p14:tracePt t="17705" x="4483100" y="1143000"/>
          <p14:tracePt t="17718" x="4357688" y="1152525"/>
          <p14:tracePt t="17731" x="4251325" y="1160463"/>
          <p14:tracePt t="17744" x="4152900" y="1179513"/>
          <p14:tracePt t="17761" x="4062413" y="1187450"/>
          <p14:tracePt t="17778" x="3956050" y="1187450"/>
          <p14:tracePt t="17794" x="3795713" y="1196975"/>
          <p14:tracePt t="17811" x="3732213" y="1196975"/>
          <p14:tracePt t="17828" x="3697288" y="1196975"/>
          <p14:tracePt t="17845" x="3643313" y="1196975"/>
          <p14:tracePt t="17861" x="3633788" y="1196975"/>
          <p14:tracePt t="17883" x="3625850" y="1196975"/>
          <p14:tracePt t="18111" x="3625850" y="1187450"/>
          <p14:tracePt t="18123" x="3633788" y="1187450"/>
          <p14:tracePt t="18136" x="3652838" y="1187450"/>
          <p14:tracePt t="18149" x="3670300" y="1187450"/>
          <p14:tracePt t="18163" x="3697288" y="1179513"/>
          <p14:tracePt t="18180" x="3724275" y="1169988"/>
          <p14:tracePt t="18196" x="3776663" y="1169988"/>
          <p14:tracePt t="18213" x="3884613" y="1160463"/>
          <p14:tracePt t="18230" x="3946525" y="1160463"/>
          <p14:tracePt t="18247" x="4010025" y="1160463"/>
          <p14:tracePt t="18263" x="4125913" y="1160463"/>
          <p14:tracePt t="18280" x="4160838" y="1160463"/>
          <p14:tracePt t="18297" x="4205288" y="1160463"/>
          <p14:tracePt t="18314" x="4295775" y="1152525"/>
          <p14:tracePt t="18331" x="4348163" y="1152525"/>
          <p14:tracePt t="18347" x="4402138" y="1152525"/>
          <p14:tracePt t="18364" x="4537075" y="1152525"/>
          <p14:tracePt t="18381" x="4625975" y="1152525"/>
          <p14:tracePt t="18398" x="4724400" y="1152525"/>
          <p14:tracePt t="18414" x="4919663" y="1152525"/>
          <p14:tracePt t="18431" x="4991100" y="1152525"/>
          <p14:tracePt t="18448" x="5089525" y="1152525"/>
          <p14:tracePt t="18465" x="5224463" y="1152525"/>
          <p14:tracePt t="18481" x="5303838" y="1152525"/>
          <p14:tracePt t="18498" x="5348288" y="1152525"/>
          <p14:tracePt t="18515" x="5411788" y="1152525"/>
          <p14:tracePt t="18531" x="5510213" y="1152525"/>
          <p14:tracePt t="18548" x="5537200" y="1152525"/>
          <p14:tracePt t="18565" x="5554663" y="1152525"/>
          <p14:tracePt t="18582" x="5581650" y="1152525"/>
          <p14:tracePt t="18599" x="5589588" y="1152525"/>
          <p14:tracePt t="18615" x="5599113" y="1152525"/>
          <p14:tracePt t="18632" x="5608638" y="1152525"/>
          <p14:tracePt t="19225" x="5616575" y="1143000"/>
          <p14:tracePt t="19327" x="5626100" y="1143000"/>
          <p14:tracePt t="19339" x="5626100" y="1133475"/>
          <p14:tracePt t="19352" x="5634038" y="1133475"/>
          <p14:tracePt t="19364" x="5643563" y="1133475"/>
          <p14:tracePt t="19377" x="5661025" y="1133475"/>
          <p14:tracePt t="19389" x="5680075" y="1133475"/>
          <p14:tracePt t="19403" x="5705475" y="1133475"/>
          <p14:tracePt t="19420" x="5759450" y="1133475"/>
          <p14:tracePt t="19436" x="5822950" y="1125538"/>
          <p14:tracePt t="19453" x="5991225" y="1125538"/>
          <p14:tracePt t="19470" x="6081713" y="1116013"/>
          <p14:tracePt t="19487" x="6143625" y="1116013"/>
          <p14:tracePt t="19503" x="6251575" y="1116013"/>
          <p14:tracePt t="19520" x="6286500" y="1116013"/>
          <p14:tracePt t="19537" x="6330950" y="1116013"/>
          <p14:tracePt t="19554" x="6384925" y="1116013"/>
          <p14:tracePt t="19570" x="6419850" y="1116013"/>
          <p14:tracePt t="19586" x="6446838" y="1116013"/>
          <p14:tracePt t="19603" x="6483350" y="1116013"/>
          <p14:tracePt t="19605" x="6518275" y="1116013"/>
          <p14:tracePt t="19620" x="6545263" y="1116013"/>
          <p14:tracePt t="19637" x="6572250" y="1116013"/>
          <p14:tracePt t="19654" x="6599238" y="1116013"/>
          <p14:tracePt t="19670" x="6643688" y="1116013"/>
          <p14:tracePt t="19687" x="6661150" y="1116013"/>
          <p14:tracePt t="19704" x="6680200" y="1116013"/>
          <p14:tracePt t="19721" x="6732588" y="1116013"/>
          <p14:tracePt t="19738" x="6759575" y="1116013"/>
          <p14:tracePt t="19755" x="6786563" y="1116013"/>
          <p14:tracePt t="19771" x="6848475" y="1116013"/>
          <p14:tracePt t="19788" x="6867525" y="1116013"/>
          <p14:tracePt t="19805" x="6875463" y="1116013"/>
          <p14:tracePt t="19822" x="6919913" y="1116013"/>
          <p14:tracePt t="19838" x="6929438" y="1116013"/>
          <p14:tracePt t="19855" x="6946900" y="1116013"/>
          <p14:tracePt t="19871" x="7000875" y="1116013"/>
          <p14:tracePt t="19888" x="7037388" y="1116013"/>
          <p14:tracePt t="19905" x="7081838" y="1116013"/>
          <p14:tracePt t="19922" x="7143750" y="1116013"/>
          <p14:tracePt t="19939" x="7161213" y="1116013"/>
          <p14:tracePt t="19956" x="7180263" y="1116013"/>
          <p14:tracePt t="19972" x="7224713" y="1116013"/>
          <p14:tracePt t="19989" x="7242175" y="1116013"/>
          <p14:tracePt t="20006" x="7259638" y="1116013"/>
          <p14:tracePt t="20023" x="7313613" y="1116013"/>
          <p14:tracePt t="20039" x="7340600" y="1116013"/>
          <p14:tracePt t="20056" x="7375525" y="1116013"/>
          <p14:tracePt t="20073" x="7439025" y="1116013"/>
          <p14:tracePt t="20090" x="7456488" y="1116013"/>
          <p14:tracePt t="20106" x="7466013" y="1116013"/>
          <p14:tracePt t="20123" x="7483475" y="1116013"/>
          <p14:tracePt t="20140" x="7500938" y="1116013"/>
          <p14:tracePt t="20157" x="7510463" y="1116013"/>
          <p14:tracePt t="20187" x="7518400" y="1116013"/>
          <p14:tracePt t="20289" x="7483475" y="1116013"/>
          <p14:tracePt t="20301" x="7269163" y="1143000"/>
          <p14:tracePt t="20314" x="6661150" y="1241425"/>
          <p14:tracePt t="20327" x="5803900" y="1401763"/>
          <p14:tracePt t="20341" x="4973638" y="1562100"/>
          <p14:tracePt t="20357" x="4313238" y="1697038"/>
          <p14:tracePt t="20374" x="3705225" y="1830388"/>
          <p14:tracePt t="20391" x="2598738" y="2098675"/>
          <p14:tracePt t="20408" x="2116138" y="2187575"/>
          <p14:tracePt t="20425" x="1670050" y="2276475"/>
          <p14:tracePt t="20441" x="965200" y="2339975"/>
          <p14:tracePt t="20458" x="633413" y="2357438"/>
          <p14:tracePt t="20475" x="411163" y="2357438"/>
          <p14:tracePt t="20492" x="152400" y="2366963"/>
          <p14:tracePt t="20509" x="71438" y="2366963"/>
          <p14:tracePt t="20525" x="9525" y="2366963"/>
          <p14:tracePt t="20808" x="61913" y="2232025"/>
          <p14:tracePt t="20821" x="241300" y="2232025"/>
          <p14:tracePt t="20833" x="366713" y="2232025"/>
          <p14:tracePt t="20846" x="465138" y="2232025"/>
          <p14:tracePt t="20860" x="561975" y="2232025"/>
          <p14:tracePt t="20877" x="652463" y="2232025"/>
          <p14:tracePt t="20894" x="750888" y="2232025"/>
          <p14:tracePt t="20911" x="973138" y="2232025"/>
          <p14:tracePt t="20927" x="1089025" y="2232025"/>
          <p14:tracePt t="20944" x="1204913" y="2232025"/>
          <p14:tracePt t="20961" x="1366838" y="2232025"/>
          <p14:tracePt t="20978" x="1428750" y="2224088"/>
          <p14:tracePt t="20994" x="1482725" y="2214563"/>
          <p14:tracePt t="21011" x="1536700" y="2214563"/>
          <p14:tracePt t="21028" x="1544638" y="2214563"/>
          <p14:tracePt t="21045" x="1554163" y="2214563"/>
          <p14:tracePt t="21061" x="1581150" y="2214563"/>
          <p14:tracePt t="21078" x="1589088" y="2214563"/>
          <p14:tracePt t="21095" x="1598613" y="2214563"/>
          <p14:tracePt t="21112" x="1616075" y="2214563"/>
          <p14:tracePt t="21138" x="1625600" y="2214563"/>
          <p14:tracePt t="21150" x="1633538" y="2214563"/>
          <p14:tracePt t="21213" x="1633538" y="2205038"/>
          <p14:tracePt t="25229" x="1633538" y="2197100"/>
          <p14:tracePt t="25242" x="1625600" y="2197100"/>
          <p14:tracePt t="25267" x="1616075" y="2197100"/>
          <p14:tracePt t="25280" x="1616075" y="2187575"/>
          <p14:tracePt t="25305" x="1608138" y="2187575"/>
          <p14:tracePt t="25356" x="1608138" y="2179638"/>
          <p14:tracePt t="25470" x="1608138" y="2170113"/>
          <p14:tracePt t="25483" x="1608138" y="2160588"/>
          <p14:tracePt t="25495" x="1616075" y="2152650"/>
          <p14:tracePt t="25508" x="1660525" y="2133600"/>
          <p14:tracePt t="25521" x="1758950" y="2098675"/>
          <p14:tracePt t="25535" x="2009775" y="2044700"/>
          <p14:tracePt t="25551" x="2347913" y="1965325"/>
          <p14:tracePt t="25568" x="2687638" y="1893888"/>
          <p14:tracePt t="25585" x="3170238" y="1812925"/>
          <p14:tracePt t="25602" x="3438525" y="1751013"/>
          <p14:tracePt t="25618" x="3786188" y="1652588"/>
          <p14:tracePt t="25635" x="4652963" y="1411288"/>
          <p14:tracePt t="25652" x="5072063" y="1285875"/>
          <p14:tracePt t="25669" x="5419725" y="1187450"/>
          <p14:tracePt t="25686" x="5991225" y="1027113"/>
          <p14:tracePt t="25702" x="6170613" y="965200"/>
          <p14:tracePt t="25719" x="6296025" y="919163"/>
          <p14:tracePt t="25736" x="6473825" y="839788"/>
          <p14:tracePt t="25753" x="6554788" y="795338"/>
          <p14:tracePt t="25769" x="6643688" y="758825"/>
          <p14:tracePt t="25786" x="6724650" y="704850"/>
          <p14:tracePt t="25787" x="6786563" y="669925"/>
          <p14:tracePt t="25803" x="6840538" y="642938"/>
          <p14:tracePt t="25820" x="6884988" y="625475"/>
          <p14:tracePt t="25837" x="6911975" y="608013"/>
          <p14:tracePt t="25837" x="6946900" y="598488"/>
          <p14:tracePt t="25853" x="6956425" y="598488"/>
          <p14:tracePt t="25870" x="6965950" y="588963"/>
          <p14:tracePt t="25901" x="6973888" y="588963"/>
          <p14:tracePt t="36950" x="6965950" y="588963"/>
          <p14:tracePt t="36962" x="6946900" y="598488"/>
          <p14:tracePt t="36975" x="6911975" y="615950"/>
          <p14:tracePt t="36988" x="6858000" y="660400"/>
          <p14:tracePt t="37001" x="6751638" y="741363"/>
          <p14:tracePt t="37013" x="6626225" y="866775"/>
          <p14:tracePt t="37028" x="6438900" y="1017588"/>
          <p14:tracePt t="37045" x="6296025" y="1187450"/>
          <p14:tracePt t="37061" x="6180138" y="1322388"/>
          <p14:tracePt t="37078" x="6027738" y="1500188"/>
          <p14:tracePt t="37095" x="5946775" y="1589088"/>
          <p14:tracePt t="37112" x="5875338" y="1714500"/>
          <p14:tracePt t="37128" x="5732463" y="1893888"/>
          <p14:tracePt t="37145" x="5661025" y="1965325"/>
          <p14:tracePt t="37162" x="5608638" y="2027238"/>
          <p14:tracePt t="37179" x="5527675" y="2098675"/>
          <p14:tracePt t="37196" x="5491163" y="2125663"/>
          <p14:tracePt t="37212" x="5473700" y="2133600"/>
          <p14:tracePt t="37229" x="5446713" y="2152650"/>
          <p14:tracePt t="37254" x="5429250" y="2152650"/>
          <p14:tracePt t="37267" x="5411788" y="2160588"/>
          <p14:tracePt t="37278" x="5394325" y="2179638"/>
          <p14:tracePt t="37295" x="5340350" y="2187575"/>
          <p14:tracePt t="37313" x="5295900" y="2205038"/>
          <p14:tracePt t="37329" x="5160963" y="2268538"/>
          <p14:tracePt t="37346" x="5099050" y="2295525"/>
          <p14:tracePt t="37363" x="5045075" y="2312988"/>
          <p14:tracePt t="37380" x="5000625" y="2330450"/>
          <p14:tracePt t="37397" x="4894263" y="2366963"/>
          <p14:tracePt t="37413" x="4857750" y="2374900"/>
          <p14:tracePt t="37430" x="4822825" y="2384425"/>
          <p14:tracePt t="37447" x="4768850" y="2411413"/>
          <p14:tracePt t="37463" x="4741863" y="2419350"/>
          <p14:tracePt t="37480" x="4732338" y="2419350"/>
          <p14:tracePt t="37497" x="4724400" y="2428875"/>
          <p14:tracePt t="37514" x="4714875" y="2428875"/>
          <p14:tracePt t="37571" x="4705350" y="2438400"/>
          <p14:tracePt t="37596" x="4697413" y="2446338"/>
          <p14:tracePt t="54704" x="4687888" y="2446338"/>
          <p14:tracePt t="54717" x="4652963" y="2465388"/>
          <p14:tracePt t="54730" x="4572000" y="2509838"/>
          <p14:tracePt t="54742" x="4411663" y="2625725"/>
          <p14:tracePt t="54756" x="4143375" y="2813050"/>
          <p14:tracePt t="54773" x="3884613" y="3027363"/>
          <p14:tracePt t="54789" x="3660775" y="3187700"/>
          <p14:tracePt t="54806" x="3375025" y="3384550"/>
          <p14:tracePt t="54823" x="3251200" y="3465513"/>
          <p14:tracePt t="54840" x="3152775" y="3536950"/>
          <p14:tracePt t="54856" x="2938463" y="3670300"/>
          <p14:tracePt t="54891" x="2724150" y="3786188"/>
          <p14:tracePt t="54896" x="2608263" y="3848100"/>
          <p14:tracePt t="54907" x="2500313" y="3902075"/>
          <p14:tracePt t="54938" x="2330450" y="4017963"/>
          <p14:tracePt t="54955" x="2268538" y="4062413"/>
          <p14:tracePt t="54971" x="2152650" y="4170363"/>
          <p14:tracePt t="54987" x="2098675" y="4224338"/>
          <p14:tracePt t="55004" x="2062163" y="4286250"/>
          <p14:tracePt t="55022" x="2000250" y="4384675"/>
          <p14:tracePt t="55038" x="1982788" y="4446588"/>
          <p14:tracePt t="55055" x="1965325" y="4500563"/>
          <p14:tracePt t="55072" x="1946275" y="4608513"/>
          <p14:tracePt t="55089" x="1946275" y="4670425"/>
          <p14:tracePt t="55105" x="1946275" y="4724400"/>
          <p14:tracePt t="55122" x="1946275" y="4822825"/>
          <p14:tracePt t="55139" x="1946275" y="4867275"/>
          <p14:tracePt t="55156" x="1946275" y="4902200"/>
          <p14:tracePt t="55173" x="1965325" y="4938713"/>
          <p14:tracePt t="55189" x="1990725" y="4965700"/>
          <p14:tracePt t="55206" x="2044700" y="4983163"/>
          <p14:tracePt t="55223" x="2108200" y="5000625"/>
          <p14:tracePt t="55239" x="2295525" y="5027613"/>
          <p14:tracePt t="55256" x="2393950" y="5037138"/>
          <p14:tracePt t="55273" x="2490788" y="5045075"/>
          <p14:tracePt t="55290" x="2616200" y="5054600"/>
          <p14:tracePt t="55306" x="2670175" y="5054600"/>
          <p14:tracePt t="55323" x="2697163" y="5054600"/>
          <p14:tracePt t="55340" x="2732088" y="5054600"/>
          <p14:tracePt t="55357" x="2741613" y="5054600"/>
          <p14:tracePt t="55373" x="2759075" y="5054600"/>
          <p14:tracePt t="55390" x="2830513" y="5054600"/>
          <p14:tracePt t="55407" x="2867025" y="5054600"/>
          <p14:tracePt t="55424" x="2894013" y="5054600"/>
          <p14:tracePt t="55440" x="2965450" y="5054600"/>
          <p14:tracePt t="55457" x="2990850" y="5054600"/>
          <p14:tracePt t="55474" x="3036888" y="5054600"/>
          <p14:tracePt t="55491" x="3152775" y="5054600"/>
          <p14:tracePt t="55507" x="3214688" y="5054600"/>
          <p14:tracePt t="55524" x="3276600" y="5054600"/>
          <p14:tracePt t="55541" x="3446463" y="5054600"/>
          <p14:tracePt t="55558" x="3544888" y="5054600"/>
          <p14:tracePt t="55574" x="3616325" y="5054600"/>
          <p14:tracePt t="55591" x="3751263" y="5054600"/>
          <p14:tracePt t="55608" x="3803650" y="5054600"/>
          <p14:tracePt t="55625" x="3840163" y="5054600"/>
          <p14:tracePt t="55641" x="3894138" y="5054600"/>
          <p14:tracePt t="55658" x="3902075" y="5054600"/>
          <p14:tracePt t="55675" x="3919538" y="5054600"/>
          <p14:tracePt t="55692" x="3938588" y="5054600"/>
          <p14:tracePt t="55708" x="3946525" y="5054600"/>
          <p14:tracePt t="55730" x="3956050" y="5054600"/>
          <p14:tracePt t="55781" x="3965575" y="5054600"/>
          <p14:tracePt t="56212" x="3973513" y="5054600"/>
          <p14:tracePt t="56224" x="4017963" y="5054600"/>
          <p14:tracePt t="56237" x="4089400" y="5054600"/>
          <p14:tracePt t="56250" x="4224338" y="5054600"/>
          <p14:tracePt t="56262" x="4402138" y="5054600"/>
          <p14:tracePt t="56278" x="4554538" y="5054600"/>
          <p14:tracePt t="56295" x="4660900" y="5054600"/>
          <p14:tracePt t="56312" x="4759325" y="5054600"/>
          <p14:tracePt t="56329" x="4875213" y="5054600"/>
          <p14:tracePt t="56345" x="4919663" y="5054600"/>
          <p14:tracePt t="56362" x="4956175" y="5054600"/>
          <p14:tracePt t="56379" x="5072063" y="5054600"/>
          <p14:tracePt t="56395" x="5143500" y="5054600"/>
          <p14:tracePt t="56412" x="5232400" y="5062538"/>
          <p14:tracePt t="56429" x="5357813" y="5081588"/>
          <p14:tracePt t="56446" x="5419725" y="5089525"/>
          <p14:tracePt t="56463" x="5456238" y="5099050"/>
          <p14:tracePt t="56479" x="5537200" y="5108575"/>
          <p14:tracePt t="56496" x="5572125" y="5108575"/>
          <p14:tracePt t="56513" x="5608638" y="5108575"/>
          <p14:tracePt t="56533" x="5680075" y="5108575"/>
          <p14:tracePt t="56546" x="5705475" y="5108575"/>
          <p14:tracePt t="56562" x="5724525" y="5108575"/>
          <p14:tracePt t="56579" x="5759450" y="5108575"/>
          <p14:tracePt t="56596" x="5768975" y="5108575"/>
          <p14:tracePt t="56613" x="5776913" y="5108575"/>
          <p14:tracePt t="56630" x="5786438" y="5108575"/>
          <p14:tracePt t="56647" x="5795963" y="5108575"/>
          <p14:tracePt t="56668" x="5803900" y="5108575"/>
          <p14:tracePt t="56680" x="5822950" y="5108575"/>
          <p14:tracePt t="56697" x="5830888" y="5108575"/>
          <p14:tracePt t="56714" x="5857875" y="5108575"/>
          <p14:tracePt t="56731" x="5884863" y="5108575"/>
          <p14:tracePt t="56747" x="5911850" y="5108575"/>
          <p14:tracePt t="56764" x="5938838" y="5099050"/>
          <p14:tracePt t="56781" x="5983288" y="5089525"/>
          <p14:tracePt t="56797" x="6089650" y="5081588"/>
          <p14:tracePt t="56814" x="6153150" y="5072063"/>
          <p14:tracePt t="56831" x="6215063" y="5072063"/>
          <p14:tracePt t="56848" x="6323013" y="5054600"/>
          <p14:tracePt t="56865" x="6348413" y="5054600"/>
          <p14:tracePt t="56881" x="6375400" y="5054600"/>
          <p14:tracePt t="56898" x="6419850" y="5045075"/>
          <p14:tracePt t="56915" x="6446838" y="5045075"/>
          <p14:tracePt t="56932" x="6473825" y="5045075"/>
          <p14:tracePt t="56948" x="6527800" y="5027613"/>
          <p14:tracePt t="56965" x="6554788" y="5027613"/>
          <p14:tracePt t="56982" x="6572250" y="5018088"/>
          <p14:tracePt t="56999" x="6626225" y="5010150"/>
          <p14:tracePt t="57015" x="6643688" y="5010150"/>
          <p14:tracePt t="57032" x="6661150" y="5010150"/>
          <p14:tracePt t="57049" x="6697663" y="5000625"/>
          <p14:tracePt t="57066" x="6724650" y="5000625"/>
          <p14:tracePt t="57082" x="6732588" y="4991100"/>
          <p14:tracePt t="57099" x="6759575" y="4991100"/>
          <p14:tracePt t="57115" x="6777038" y="4991100"/>
          <p14:tracePt t="57136" x="6796088" y="4991100"/>
          <p14:tracePt t="57149" x="6804025" y="4983163"/>
          <p14:tracePt t="57166" x="6813550" y="4983163"/>
          <p14:tracePt t="57187" x="6823075" y="4983163"/>
          <p14:tracePt t="57694" x="6823075" y="4973638"/>
          <p14:tracePt t="57757" x="6831013" y="4973638"/>
          <p14:tracePt t="57770" x="6840538" y="4973638"/>
          <p14:tracePt t="57795" x="6848475" y="4973638"/>
          <p14:tracePt t="57808" x="6867525" y="4965700"/>
          <p14:tracePt t="57820" x="6894513" y="4965700"/>
          <p14:tracePt t="57833" x="6911975" y="4956175"/>
          <p14:tracePt t="57846" x="6946900" y="4956175"/>
          <p14:tracePt t="57858" x="6973888" y="4956175"/>
          <p14:tracePt t="57871" x="7000875" y="4956175"/>
          <p14:tracePt t="57887" x="7027863" y="4956175"/>
          <p14:tracePt t="57903" x="7054850" y="4956175"/>
          <p14:tracePt t="57920" x="7081838" y="4956175"/>
          <p14:tracePt t="57937" x="7143750" y="4956175"/>
          <p14:tracePt t="57954" x="7188200" y="4956175"/>
          <p14:tracePt t="57970" x="7251700" y="4956175"/>
          <p14:tracePt t="57987" x="7340600" y="4956175"/>
          <p14:tracePt t="58004" x="7375525" y="4956175"/>
          <p14:tracePt t="58021" x="7402513" y="4956175"/>
          <p14:tracePt t="58037" x="7456488" y="4956175"/>
          <p14:tracePt t="58054" x="7491413" y="4956175"/>
          <p14:tracePt t="58071" x="7537450" y="4956175"/>
          <p14:tracePt t="58088" x="7608888" y="4956175"/>
          <p14:tracePt t="58104" x="7634288" y="4956175"/>
          <p14:tracePt t="58121" x="7661275" y="4956175"/>
          <p14:tracePt t="58138" x="7715250" y="4956175"/>
          <p14:tracePt t="58155" x="7742238" y="4956175"/>
          <p14:tracePt t="58171" x="7759700" y="4956175"/>
          <p14:tracePt t="58188" x="7813675" y="4956175"/>
          <p14:tracePt t="58204" x="7831138" y="4956175"/>
          <p14:tracePt t="58222" x="7840663" y="4956175"/>
          <p14:tracePt t="58238" x="7867650" y="4956175"/>
          <p14:tracePt t="58264" x="7875588" y="4956175"/>
          <p14:tracePt t="58289" x="7885113" y="4956175"/>
          <p14:tracePt t="58365" x="7858125" y="4956175"/>
          <p14:tracePt t="58378" x="7715250" y="4956175"/>
          <p14:tracePt t="58390" x="7072313" y="4956175"/>
          <p14:tracePt t="58403" x="6089650" y="4956175"/>
          <p14:tracePt t="58416" x="5027613" y="4956175"/>
          <p14:tracePt t="58428" x="4116388" y="4956175"/>
          <p14:tracePt t="58442" x="3276600" y="4956175"/>
          <p14:tracePt t="58456" x="2536825" y="4956175"/>
          <p14:tracePt t="58473" x="1911350" y="5027613"/>
          <p14:tracePt t="58490" x="1347788" y="5133975"/>
          <p14:tracePt t="58506" x="509588" y="5367338"/>
          <p14:tracePt t="58523" x="231775" y="5438775"/>
          <p14:tracePt t="58540" x="17463" y="5483225"/>
          <p14:tracePt t="58935" x="17463" y="5491163"/>
          <p14:tracePt t="58948" x="142875" y="5456238"/>
          <p14:tracePt t="58960" x="268288" y="5419725"/>
          <p14:tracePt t="58973" x="393700" y="5394325"/>
          <p14:tracePt t="58986" x="500063" y="5375275"/>
          <p14:tracePt t="58998" x="625475" y="5348288"/>
          <p14:tracePt t="59011" x="731838" y="5330825"/>
          <p14:tracePt t="59026" x="822325" y="5322888"/>
          <p14:tracePt t="59043" x="919163" y="5313363"/>
          <p14:tracePt t="59059" x="1000125" y="5295900"/>
          <p14:tracePt t="59076" x="1133475" y="5268913"/>
          <p14:tracePt t="59093" x="1179513" y="5259388"/>
          <p14:tracePt t="59110" x="1223963" y="5251450"/>
          <p14:tracePt t="59126" x="1330325" y="5241925"/>
          <p14:tracePt t="59143" x="1401763" y="5241925"/>
          <p14:tracePt t="59160" x="1465263" y="5241925"/>
          <p14:tracePt t="59177" x="1571625" y="5241925"/>
          <p14:tracePt t="59194" x="1625600" y="5241925"/>
          <p14:tracePt t="59210" x="1660525" y="5241925"/>
          <p14:tracePt t="59227" x="1758950" y="5241925"/>
          <p14:tracePt t="59243" x="1822450" y="5241925"/>
          <p14:tracePt t="59260" x="1884363" y="5241925"/>
          <p14:tracePt t="59277" x="2009775" y="5251450"/>
          <p14:tracePt t="59293" x="2071688" y="5268913"/>
          <p14:tracePt t="59311" x="2152650" y="5295900"/>
          <p14:tracePt t="59327" x="2303463" y="5340350"/>
          <p14:tracePt t="59344" x="2393950" y="5375275"/>
          <p14:tracePt t="59361" x="2465388" y="5402263"/>
          <p14:tracePt t="59378" x="2652713" y="5456238"/>
          <p14:tracePt t="59394" x="2714625" y="5473700"/>
          <p14:tracePt t="59411" x="2795588" y="5483225"/>
          <p14:tracePt t="59428" x="2857500" y="5491163"/>
          <p14:tracePt t="59445" x="2894013" y="5491163"/>
          <p14:tracePt t="59461" x="2901950" y="5500688"/>
          <p14:tracePt t="59478" x="2911475" y="5500688"/>
          <p14:tracePt t="59495" x="2919413" y="5500688"/>
          <p14:tracePt t="59783" x="2938463" y="5500688"/>
          <p14:tracePt t="59796" x="2965450" y="5500688"/>
          <p14:tracePt t="59809" x="3044825" y="5500688"/>
          <p14:tracePt t="59821" x="3197225" y="5500688"/>
          <p14:tracePt t="59833" x="3394075" y="5500688"/>
          <p14:tracePt t="59847" x="3598863" y="5500688"/>
          <p14:tracePt t="59864" x="3714750" y="5500688"/>
          <p14:tracePt t="59880" x="3813175" y="5500688"/>
          <p14:tracePt t="59897" x="3938588" y="5500688"/>
          <p14:tracePt t="59914" x="3983038" y="5500688"/>
          <p14:tracePt t="59930" x="4010025" y="5500688"/>
          <p14:tracePt t="59947" x="4081463" y="5500688"/>
          <p14:tracePt t="59964" x="4108450" y="5500688"/>
          <p14:tracePt t="59981" x="4116388" y="5500688"/>
          <p14:tracePt t="59998" x="4133850" y="5500688"/>
          <p14:tracePt t="60014" x="4170363" y="5500688"/>
          <p14:tracePt t="60031" x="4179888" y="5500688"/>
          <p14:tracePt t="60048" x="4197350" y="5500688"/>
          <p14:tracePt t="60065" x="4241800" y="5500688"/>
          <p14:tracePt t="60081" x="4268788" y="5500688"/>
          <p14:tracePt t="60098" x="4295775" y="5500688"/>
          <p14:tracePt t="60115" x="4394200" y="5491163"/>
          <p14:tracePt t="60131" x="4456113" y="5483225"/>
          <p14:tracePt t="60148" x="4537075" y="5465763"/>
          <p14:tracePt t="60165" x="4670425" y="5446713"/>
          <p14:tracePt t="60182" x="4741863" y="5438775"/>
          <p14:tracePt t="60199" x="4822825" y="5438775"/>
          <p14:tracePt t="60215" x="4956175" y="5419725"/>
          <p14:tracePt t="60232" x="5000625" y="5419725"/>
          <p14:tracePt t="60249" x="5054600" y="5419725"/>
          <p14:tracePt t="60266" x="5143500" y="5419725"/>
          <p14:tracePt t="60282" x="5205413" y="5419725"/>
          <p14:tracePt t="60299" x="5251450" y="5419725"/>
          <p14:tracePt t="60316" x="5367338" y="5419725"/>
          <p14:tracePt t="60332" x="5402263" y="5419725"/>
          <p14:tracePt t="60349" x="5438775" y="5419725"/>
          <p14:tracePt t="60366" x="5518150" y="5419725"/>
          <p14:tracePt t="60383" x="5545138" y="5419725"/>
          <p14:tracePt t="60400" x="5572125" y="5419725"/>
          <p14:tracePt t="60416" x="5599113" y="5419725"/>
          <p14:tracePt t="60433" x="5608638" y="5419725"/>
          <p14:tracePt t="60454" x="5626100" y="5419725"/>
          <p14:tracePt t="60480" x="5634038" y="5419725"/>
          <p14:tracePt t="60492" x="5643563" y="5419725"/>
          <p14:tracePt t="60505" x="5653088" y="5419725"/>
          <p14:tracePt t="60517" x="5670550" y="5419725"/>
          <p14:tracePt t="60543" x="5680075" y="5419725"/>
          <p14:tracePt t="60568" x="5688013" y="5419725"/>
          <p14:tracePt t="61100" x="5697538" y="5411788"/>
          <p14:tracePt t="61113" x="5705475" y="5411788"/>
          <p14:tracePt t="61125" x="5724525" y="5411788"/>
          <p14:tracePt t="61138" x="5751513" y="5394325"/>
          <p14:tracePt t="61154" x="5786438" y="5394325"/>
          <p14:tracePt t="61170" x="5830888" y="5375275"/>
          <p14:tracePt t="61187" x="5884863" y="5367338"/>
          <p14:tracePt t="61204" x="5973763" y="5340350"/>
          <p14:tracePt t="61221" x="6010275" y="5340350"/>
          <p14:tracePt t="61237" x="6037263" y="5340350"/>
          <p14:tracePt t="61254" x="6108700" y="5330825"/>
          <p14:tracePt t="61271" x="6134100" y="5322888"/>
          <p14:tracePt t="61288" x="6161088" y="5313363"/>
          <p14:tracePt t="61304" x="6205538" y="5303838"/>
          <p14:tracePt t="61321" x="6232525" y="5303838"/>
          <p14:tracePt t="61338" x="6251575" y="5303838"/>
          <p14:tracePt t="61355" x="6276975" y="5303838"/>
          <p14:tracePt t="61371" x="6296025" y="5303838"/>
          <p14:tracePt t="61388" x="6323013" y="5303838"/>
          <p14:tracePt t="61404" x="6340475" y="5295900"/>
          <p14:tracePt t="61421" x="6357938" y="5295900"/>
          <p14:tracePt t="61438" x="6367463" y="5295900"/>
          <p14:tracePt t="61455" x="6384925" y="5295900"/>
          <p14:tracePt t="61472" x="6394450" y="5295900"/>
          <p14:tracePt t="61489" x="6402388" y="5295900"/>
          <p14:tracePt t="61518" x="6411913" y="5295900"/>
          <p14:tracePt t="61581" x="6419850" y="5295900"/>
          <p14:tracePt t="61696" x="6429375" y="5295900"/>
          <p14:tracePt t="61720" x="6438900" y="5295900"/>
          <p14:tracePt t="61733" x="6446838" y="5295900"/>
          <p14:tracePt t="61746" x="6465888" y="5295900"/>
          <p14:tracePt t="61759" x="6483350" y="5303838"/>
          <p14:tracePt t="61773" x="6491288" y="5313363"/>
          <p14:tracePt t="61790" x="6500813" y="5322888"/>
          <p14:tracePt t="61807" x="6510338" y="5322888"/>
          <p14:tracePt t="61824" x="6527800" y="5330825"/>
          <p14:tracePt t="61840" x="6537325" y="5330825"/>
          <p14:tracePt t="61857" x="6537325" y="5340350"/>
          <p14:tracePt t="61874" x="6545263" y="5340350"/>
          <p14:tracePt t="61898" x="6554788" y="5348288"/>
          <p14:tracePt t="62050" x="6572250" y="5348288"/>
          <p14:tracePt t="62075" x="6581775" y="5348288"/>
          <p14:tracePt t="62088" x="6581775" y="5357813"/>
          <p14:tracePt t="62101" x="6589713" y="5357813"/>
          <p14:tracePt t="62113" x="6599238" y="5357813"/>
          <p14:tracePt t="62139" x="6608763" y="5357813"/>
          <p14:tracePt t="62164" x="6616700" y="5357813"/>
          <p14:tracePt t="62177" x="6626225" y="5357813"/>
          <p14:tracePt t="62189" x="6634163" y="5357813"/>
          <p14:tracePt t="62202" x="6643688" y="5357813"/>
          <p14:tracePt t="62214" x="6653213" y="5357813"/>
          <p14:tracePt t="62227" x="6661150" y="5357813"/>
          <p14:tracePt t="62243" x="6670675" y="5357813"/>
          <p14:tracePt t="62259" x="6680200" y="5357813"/>
          <p14:tracePt t="62278" x="6688138" y="5357813"/>
          <p14:tracePt t="62303" x="6697663" y="5357813"/>
          <p14:tracePt t="62316" x="6705600" y="5357813"/>
          <p14:tracePt t="62341" x="6715125" y="5357813"/>
          <p14:tracePt t="62366" x="6724650" y="5357813"/>
          <p14:tracePt t="62379" x="6732588" y="5357813"/>
          <p14:tracePt t="62404" x="6742113" y="5357813"/>
          <p14:tracePt t="62429" x="6751638" y="5357813"/>
          <p14:tracePt t="62455" x="6769100" y="5357813"/>
          <p14:tracePt t="62467" x="6777038" y="5357813"/>
          <p14:tracePt t="62480" x="6796088" y="5357813"/>
          <p14:tracePt t="62493" x="6804025" y="5357813"/>
          <p14:tracePt t="62505" x="6823075" y="5357813"/>
          <p14:tracePt t="62519" x="6840538" y="5357813"/>
          <p14:tracePt t="62531" x="6848475" y="5357813"/>
          <p14:tracePt t="62557" x="6858000" y="5357813"/>
          <p14:tracePt t="62594" x="6867525" y="5357813"/>
          <p14:tracePt t="62683" x="6875463" y="5357813"/>
          <p14:tracePt t="62695" x="6884988" y="5357813"/>
          <p14:tracePt t="62835" x="6894513" y="5357813"/>
          <p14:tracePt t="62860" x="6902450" y="5357813"/>
          <p14:tracePt t="62873" x="6911975" y="5357813"/>
          <p14:tracePt t="62898" x="6919913" y="5357813"/>
          <p14:tracePt t="62911" x="6929438" y="5357813"/>
          <p14:tracePt t="62924" x="6938963" y="5357813"/>
          <p14:tracePt t="62936" x="6956425" y="5357813"/>
          <p14:tracePt t="62949" x="6973888" y="5357813"/>
          <p14:tracePt t="62963" x="6991350" y="5357813"/>
          <p14:tracePt t="62980" x="7018338" y="5357813"/>
          <p14:tracePt t="62996" x="7045325" y="5357813"/>
          <p14:tracePt t="63013" x="7089775" y="5357813"/>
          <p14:tracePt t="63030" x="7108825" y="5357813"/>
          <p14:tracePt t="63047" x="7126288" y="5357813"/>
          <p14:tracePt t="63064" x="7143750" y="5357813"/>
          <p14:tracePt t="63080" x="7153275" y="5357813"/>
          <p14:tracePt t="63097" x="7161213" y="5357813"/>
          <p14:tracePt t="63114" x="7170738" y="5357813"/>
          <p14:tracePt t="63139" x="7180263" y="5357813"/>
          <p14:tracePt t="63189" x="7188200" y="5357813"/>
          <p14:tracePt t="63518" x="7188200" y="5348288"/>
          <p14:tracePt t="63531" x="7180263" y="5348288"/>
          <p14:tracePt t="63556" x="7170738" y="5348288"/>
          <p14:tracePt t="63569" x="7126288" y="5348288"/>
          <p14:tracePt t="63582" x="7010400" y="5348288"/>
          <p14:tracePt t="63595" x="6626225" y="5348288"/>
          <p14:tracePt t="63607" x="5884863" y="5348288"/>
          <p14:tracePt t="63620" x="5045075" y="5348288"/>
          <p14:tracePt t="63633" x="4348163" y="5375275"/>
          <p14:tracePt t="63650" x="3894138" y="5411788"/>
          <p14:tracePt t="63667" x="3562350" y="5465763"/>
          <p14:tracePt t="63683" x="3116263" y="5500688"/>
          <p14:tracePt t="63700" x="2911475" y="5527675"/>
          <p14:tracePt t="63717" x="2732088" y="5527675"/>
          <p14:tracePt t="63734" x="2419350" y="5537200"/>
          <p14:tracePt t="63750" x="2303463" y="5537200"/>
          <p14:tracePt t="63767" x="2179638" y="5537200"/>
          <p14:tracePt t="63784" x="1938338" y="5537200"/>
          <p14:tracePt t="63801" x="1830388" y="5537200"/>
          <p14:tracePt t="63817" x="1724025" y="5545138"/>
          <p14:tracePt t="63834" x="1643063" y="5554663"/>
          <p14:tracePt t="63851" x="1544638" y="5562600"/>
          <p14:tracePt t="63868" x="1517650" y="5572125"/>
          <p14:tracePt t="63885" x="1500188" y="5572125"/>
          <p14:tracePt t="63901" x="1411288" y="5599113"/>
          <p14:tracePt t="63918" x="1357313" y="5608638"/>
          <p14:tracePt t="63935" x="1295400" y="5616575"/>
          <p14:tracePt t="63951" x="1241425" y="5643563"/>
          <p14:tracePt t="63968" x="1223963" y="5653088"/>
          <p14:tracePt t="63985" x="1214438" y="5653088"/>
          <p14:tracePt t="64002" x="1204913" y="5670550"/>
          <p14:tracePt t="64025" x="1204913" y="5680075"/>
          <p14:tracePt t="64050" x="1204913" y="5697538"/>
          <p14:tracePt t="64063" x="1204913" y="5715000"/>
          <p14:tracePt t="64076" x="1204913" y="5741988"/>
          <p14:tracePt t="64088" x="1204913" y="5768975"/>
          <p14:tracePt t="64101" x="1204913" y="5795963"/>
          <p14:tracePt t="64118" x="1204913" y="5813425"/>
          <p14:tracePt t="64135" x="1214438" y="5830888"/>
          <p14:tracePt t="64152" x="1223963" y="5848350"/>
          <p14:tracePt t="64169" x="1223963" y="5857875"/>
          <p14:tracePt t="64186" x="1231900" y="5857875"/>
          <p14:tracePt t="64203" x="1250950" y="5867400"/>
          <p14:tracePt t="64220" x="1268413" y="5875338"/>
          <p14:tracePt t="64236" x="1285875" y="5884863"/>
          <p14:tracePt t="64253" x="1357313" y="5902325"/>
          <p14:tracePt t="64270" x="1393825" y="5911850"/>
          <p14:tracePt t="64287" x="1428750" y="5919788"/>
          <p14:tracePt t="64304" x="1517650" y="5929313"/>
          <p14:tracePt t="64320" x="1581150" y="5938838"/>
          <p14:tracePt t="64337" x="1660525" y="5938838"/>
          <p14:tracePt t="64354" x="1795463" y="5938838"/>
          <p14:tracePt t="64370" x="1866900" y="5938838"/>
          <p14:tracePt t="64387" x="1928813" y="5929313"/>
          <p14:tracePt t="64404" x="2017713" y="5919788"/>
          <p14:tracePt t="64421" x="2214563" y="5875338"/>
          <p14:tracePt t="64437" x="2339975" y="5848350"/>
          <p14:tracePt t="64454" x="2428875" y="5813425"/>
          <p14:tracePt t="64471" x="2589213" y="5759450"/>
          <p14:tracePt t="64488" x="2643188" y="5732463"/>
          <p14:tracePt t="64504" x="2697163" y="5715000"/>
          <p14:tracePt t="64521" x="2759075" y="5688013"/>
          <p14:tracePt t="64538" x="2768600" y="5688013"/>
          <p14:tracePt t="64555" x="2795588" y="5680075"/>
          <p14:tracePt t="64571" x="2822575" y="5670550"/>
          <p14:tracePt t="64595" x="2840038" y="5670550"/>
          <p14:tracePt t="64608" x="2847975" y="5670550"/>
          <p14:tracePt t="64622" x="2857500" y="5670550"/>
          <p14:tracePt t="64638" x="2867025" y="5670550"/>
          <p14:tracePt t="64654" x="2884488" y="5670550"/>
          <p14:tracePt t="64672" x="2928938" y="5670550"/>
          <p14:tracePt t="64689" x="2973388" y="5670550"/>
          <p14:tracePt t="64705" x="3027363" y="5670550"/>
          <p14:tracePt t="64722" x="3116263" y="5670550"/>
          <p14:tracePt t="64739" x="3143250" y="5670550"/>
          <p14:tracePt t="64756" x="3179763" y="5670550"/>
          <p14:tracePt t="64772" x="3224213" y="5670550"/>
          <p14:tracePt t="64789" x="3259138" y="5670550"/>
          <p14:tracePt t="64806" x="3286125" y="5670550"/>
          <p14:tracePt t="64823" x="3348038" y="5670550"/>
          <p14:tracePt t="64839" x="3367088" y="5688013"/>
          <p14:tracePt t="64856" x="3384550" y="5697538"/>
          <p14:tracePt t="64874" x="3402013" y="5705475"/>
          <p14:tracePt t="64890" x="3411538" y="5715000"/>
          <p14:tracePt t="64912" x="3419475" y="5715000"/>
          <p14:tracePt t="64937" x="3429000" y="5715000"/>
          <p14:tracePt t="65342" x="3438525" y="5715000"/>
          <p14:tracePt t="65355" x="3455988" y="5715000"/>
          <p14:tracePt t="65368" x="3500438" y="5715000"/>
          <p14:tracePt t="65380" x="3571875" y="5715000"/>
          <p14:tracePt t="65393" x="3670300" y="5715000"/>
          <p14:tracePt t="65409" x="3741738" y="5715000"/>
          <p14:tracePt t="65426" x="3803650" y="5715000"/>
          <p14:tracePt t="65443" x="3857625" y="5715000"/>
          <p14:tracePt t="65459" x="3946525" y="5715000"/>
          <p14:tracePt t="65476" x="3990975" y="5715000"/>
          <p14:tracePt t="65493" x="4054475" y="5715000"/>
          <p14:tracePt t="65510" x="4170363" y="5715000"/>
          <p14:tracePt t="65526" x="4214813" y="5715000"/>
          <p14:tracePt t="65543" x="4232275" y="5715000"/>
          <p14:tracePt t="65560" x="4259263" y="5715000"/>
          <p14:tracePt t="65576" x="4276725" y="5715000"/>
          <p14:tracePt t="65593" x="4286250" y="5715000"/>
          <p14:tracePt t="65610" x="4303713" y="5715000"/>
          <p14:tracePt t="65627" x="4313238" y="5715000"/>
          <p14:tracePt t="65644" x="4322763" y="5724525"/>
          <p14:tracePt t="65660" x="4330700" y="5724525"/>
          <p14:tracePt t="65697" x="4340225" y="5724525"/>
          <p14:tracePt t="65735" x="4348163" y="5724525"/>
          <p14:tracePt t="65748" x="4357688" y="5732463"/>
          <p14:tracePt t="65773" x="4367213" y="5732463"/>
          <p14:tracePt t="65786" x="4384675" y="5741988"/>
          <p14:tracePt t="65811" x="4402138" y="5741988"/>
          <p14:tracePt t="65824" x="4411663" y="5741988"/>
          <p14:tracePt t="65836" x="4419600" y="5741988"/>
          <p14:tracePt t="65849" x="4429125" y="5751513"/>
          <p14:tracePt t="65862" x="4446588" y="5751513"/>
          <p14:tracePt t="65878" x="4456113" y="5759450"/>
          <p14:tracePt t="65895" x="4473575" y="5759450"/>
          <p14:tracePt t="65912" x="4518025" y="5759450"/>
          <p14:tracePt t="65938" x="4527550" y="5768975"/>
          <p14:tracePt t="65950" x="4537075" y="5768975"/>
          <p14:tracePt t="65988" x="4545013" y="5768975"/>
          <p14:tracePt t="67622" x="4554538" y="5768975"/>
          <p14:tracePt t="67648" x="4562475" y="5768975"/>
          <p14:tracePt t="67698" x="4572000" y="5768975"/>
          <p14:tracePt t="67724" x="4589463" y="5768975"/>
          <p14:tracePt t="67736" x="4616450" y="5759450"/>
          <p14:tracePt t="67749" x="4633913" y="5751513"/>
          <p14:tracePt t="67762" x="4687888" y="5732463"/>
          <p14:tracePt t="67774" x="4768850" y="5697538"/>
          <p14:tracePt t="67788" x="4830763" y="5670550"/>
          <p14:tracePt t="67805" x="4911725" y="5643563"/>
          <p14:tracePt t="67822" x="4973638" y="5616575"/>
          <p14:tracePt t="67838" x="5126038" y="5572125"/>
          <p14:tracePt t="67854" x="5205413" y="5562600"/>
          <p14:tracePt t="67871" x="5276850" y="5537200"/>
          <p14:tracePt t="67889" x="5465763" y="5500688"/>
          <p14:tracePt t="67905" x="5554663" y="5483225"/>
          <p14:tracePt t="67922" x="5653088" y="5465763"/>
          <p14:tracePt t="67939" x="5803900" y="5429250"/>
          <p14:tracePt t="67956" x="5867400" y="5419725"/>
          <p14:tracePt t="67972" x="5929313" y="5411788"/>
          <p14:tracePt t="67989" x="6054725" y="5394325"/>
          <p14:tracePt t="68006" x="6116638" y="5394325"/>
          <p14:tracePt t="68023" x="6170613" y="5375275"/>
          <p14:tracePt t="68039" x="6224588" y="5375275"/>
          <p14:tracePt t="68056" x="6251575" y="5367338"/>
          <p14:tracePt t="68073" x="6269038" y="5367338"/>
          <p14:tracePt t="68090" x="6296025" y="5367338"/>
          <p14:tracePt t="68106" x="6303963" y="5367338"/>
          <p14:tracePt t="68123" x="6313488" y="5367338"/>
          <p14:tracePt t="68154" x="6323013" y="5367338"/>
          <p14:tracePt t="68712" x="6313488" y="5367338"/>
          <p14:tracePt t="68775" x="6303963" y="5367338"/>
          <p14:tracePt t="68800" x="6296025" y="5367338"/>
          <p14:tracePt t="68812" x="6286500" y="5367338"/>
          <p14:tracePt t="68838" x="6276975" y="5367338"/>
          <p14:tracePt t="68851" x="6276975" y="5357813"/>
          <p14:tracePt t="68864" x="6269038" y="5357813"/>
          <p14:tracePt t="68876" x="6259513" y="5357813"/>
          <p14:tracePt t="68901" x="6251575" y="5357813"/>
          <p14:tracePt t="68926" x="6242050" y="5357813"/>
          <p14:tracePt t="68939" x="6242050" y="5348288"/>
          <p14:tracePt t="68952" x="6232525" y="5348288"/>
          <p14:tracePt t="68977" x="6224588" y="5348288"/>
          <p14:tracePt t="69547" x="6215063" y="5348288"/>
          <p14:tracePt t="69573" x="6205538" y="5348288"/>
          <p14:tracePt t="69586" x="6197600" y="5348288"/>
          <p14:tracePt t="69611" x="6188075" y="5348288"/>
          <p14:tracePt t="69636" x="6170613" y="5348288"/>
          <p14:tracePt t="69661" x="6161088" y="5348288"/>
          <p14:tracePt t="69699" x="6153150" y="5348288"/>
          <p14:tracePt t="70016" x="6161088" y="5348288"/>
          <p14:tracePt t="70041" x="6170613" y="5348288"/>
          <p14:tracePt t="70067" x="6180138" y="5348288"/>
          <p14:tracePt t="70104" x="6188075" y="5348288"/>
          <p14:tracePt t="70282" x="6197600" y="5348288"/>
          <p14:tracePt t="70320" x="6205538" y="5348288"/>
          <p14:tracePt t="70396" x="6215063" y="5348288"/>
          <p14:tracePt t="70484" x="6224588" y="5348288"/>
          <p14:tracePt t="70928" x="6215063" y="5348288"/>
          <p14:tracePt t="70941" x="6205538" y="5348288"/>
          <p14:tracePt t="70954" x="6188075" y="5348288"/>
          <p14:tracePt t="70966" x="6126163" y="5340350"/>
          <p14:tracePt t="70978" x="6062663" y="5322888"/>
          <p14:tracePt t="70991" x="5983288" y="5295900"/>
          <p14:tracePt t="71005" x="5938838" y="5286375"/>
          <p14:tracePt t="71022" x="5894388" y="5259388"/>
          <p14:tracePt t="71038" x="5848350" y="5232400"/>
          <p14:tracePt t="71055" x="5768975" y="5153025"/>
          <p14:tracePt t="71071" x="5732463" y="5099050"/>
          <p14:tracePt t="71088" x="5688013" y="5054600"/>
          <p14:tracePt t="71105" x="5616575" y="4919663"/>
          <p14:tracePt t="71122" x="5562600" y="4867275"/>
          <p14:tracePt t="71139" x="5527675" y="4803775"/>
          <p14:tracePt t="71155" x="5491163" y="4751388"/>
          <p14:tracePt t="71172" x="5483225" y="4724400"/>
          <p14:tracePt t="71189" x="5473700" y="4714875"/>
          <p14:tracePt t="71206" x="5473700" y="4687888"/>
          <p14:tracePt t="71231" x="5483225" y="4670425"/>
          <p14:tracePt t="71244" x="5527675" y="4652963"/>
          <p14:tracePt t="71257" x="5589588" y="4625975"/>
          <p14:tracePt t="71273" x="5705475" y="4598988"/>
          <p14:tracePt t="71290" x="5822950" y="4589463"/>
          <p14:tracePt t="71307" x="6072188" y="4581525"/>
          <p14:tracePt t="71323" x="6180138" y="4581525"/>
          <p14:tracePt t="71340" x="6259513" y="4581525"/>
          <p14:tracePt t="71357" x="6330950" y="4598988"/>
          <p14:tracePt t="71359" x="6394450" y="4625975"/>
          <p14:tracePt t="71373" x="6446838" y="4643438"/>
          <p14:tracePt t="71390" x="6483350" y="4660900"/>
          <p14:tracePt t="71407" x="6527800" y="4679950"/>
          <p14:tracePt t="71424" x="6599238" y="4732338"/>
          <p14:tracePt t="71440" x="6626225" y="4751388"/>
          <p14:tracePt t="71457" x="6661150" y="4795838"/>
          <p14:tracePt t="71474" x="6715125" y="4894263"/>
          <p14:tracePt t="71491" x="6732588" y="4946650"/>
          <p14:tracePt t="71507" x="6742113" y="4983163"/>
          <p14:tracePt t="71524" x="6759575" y="5054600"/>
          <p14:tracePt t="71541" x="6759575" y="5081588"/>
          <p14:tracePt t="71558" x="6759575" y="5116513"/>
          <p14:tracePt t="71575" x="6769100" y="5180013"/>
          <p14:tracePt t="71591" x="6769100" y="5224463"/>
          <p14:tracePt t="71607" x="6769100" y="5259388"/>
          <p14:tracePt t="71624" x="6751638" y="5348288"/>
          <p14:tracePt t="71641" x="6724650" y="5394325"/>
          <p14:tracePt t="71658" x="6715125" y="5419725"/>
          <p14:tracePt t="71675" x="6688138" y="5456238"/>
          <p14:tracePt t="71692" x="6680200" y="5465763"/>
          <p14:tracePt t="71709" x="6661150" y="5465763"/>
          <p14:tracePt t="71725" x="6616700" y="5500688"/>
          <p14:tracePt t="71742" x="6581775" y="5518150"/>
          <p14:tracePt t="71759" x="6545263" y="5537200"/>
          <p14:tracePt t="71776" x="6500813" y="5554663"/>
          <p14:tracePt t="71792" x="6491288" y="5554663"/>
          <p14:tracePt t="71809" x="6483350" y="5554663"/>
          <p14:tracePt t="71827" x="6473825" y="5562600"/>
          <p14:tracePt t="71852" x="6465888" y="5562600"/>
          <p14:tracePt t="71864" x="6456363" y="5562600"/>
          <p14:tracePt t="71877" x="6446838" y="5562600"/>
          <p14:tracePt t="71893" x="6438900" y="5562600"/>
          <p14:tracePt t="71910" x="6419850" y="5562600"/>
          <p14:tracePt t="71926" x="6402388" y="5554663"/>
          <p14:tracePt t="71943" x="6375400" y="5537200"/>
          <p14:tracePt t="71960" x="6367463" y="5537200"/>
          <p14:tracePt t="71977" x="6357938" y="5518150"/>
          <p14:tracePt t="71993" x="6330950" y="5510213"/>
          <p14:tracePt t="72010" x="6323013" y="5491163"/>
          <p14:tracePt t="72027" x="6313488" y="5483225"/>
          <p14:tracePt t="72044" x="6286500" y="5456238"/>
          <p14:tracePt t="72060" x="6259513" y="5438775"/>
          <p14:tracePt t="72077" x="6251575" y="5429250"/>
          <p14:tracePt t="72094" x="6232525" y="5394325"/>
          <p14:tracePt t="72111" x="6224588" y="5384800"/>
          <p14:tracePt t="72127" x="6224588" y="5367338"/>
          <p14:tracePt t="72143" x="6215063" y="5357813"/>
          <p14:tracePt t="72160" x="6215063" y="5340350"/>
          <p14:tracePt t="72177" x="6215063" y="5322888"/>
          <p14:tracePt t="72194" x="6197600" y="5286375"/>
          <p14:tracePt t="72211" x="6188075" y="5276850"/>
          <p14:tracePt t="72228" x="6188075" y="5268913"/>
          <p14:tracePt t="72245" x="6170613" y="5251450"/>
          <p14:tracePt t="72262" x="6161088" y="5241925"/>
          <p14:tracePt t="72283" x="6153150" y="5232400"/>
          <p14:tracePt t="72295" x="6143625" y="5232400"/>
          <p14:tracePt t="72321" x="6134100" y="5224463"/>
          <p14:tracePt t="72333" x="6108700" y="5214938"/>
          <p14:tracePt t="72346" x="6089650" y="5214938"/>
          <p14:tracePt t="72362" x="6081713" y="5214938"/>
          <p14:tracePt t="72379" x="6062663" y="5205413"/>
          <p14:tracePt t="72397" x="6054725" y="5205413"/>
          <p14:tracePt t="72447" x="6045200" y="5205413"/>
          <p14:tracePt t="72941" x="6037263" y="5205413"/>
          <p14:tracePt t="72967" x="6027738" y="5205413"/>
          <p14:tracePt t="72979" x="6000750" y="5205413"/>
          <p14:tracePt t="72992" x="5965825" y="5205413"/>
          <p14:tracePt t="73005" x="5857875" y="5205413"/>
          <p14:tracePt t="73017" x="5715000" y="5205413"/>
          <p14:tracePt t="73032" x="5465763" y="5205413"/>
          <p14:tracePt t="73049" x="5232400" y="5205413"/>
          <p14:tracePt t="73066" x="5062538" y="5205413"/>
          <p14:tracePt t="73082" x="4795838" y="5205413"/>
          <p14:tracePt t="73099" x="4687888" y="5205413"/>
          <p14:tracePt t="73116" x="4562475" y="5205413"/>
          <p14:tracePt t="73133" x="4313238" y="5205413"/>
          <p14:tracePt t="73149" x="4179888" y="5205413"/>
          <p14:tracePt t="73166" x="4044950" y="5205413"/>
          <p14:tracePt t="73183" x="3768725" y="5205413"/>
          <p14:tracePt t="73200" x="3633788" y="5205413"/>
          <p14:tracePt t="73216" x="3527425" y="5205413"/>
          <p14:tracePt t="73232" x="3322638" y="5205413"/>
          <p14:tracePt t="73249" x="3232150" y="5205413"/>
          <p14:tracePt t="73267" x="3170238" y="5205413"/>
          <p14:tracePt t="73283" x="3027363" y="5205413"/>
          <p14:tracePt t="73300" x="2938463" y="5205413"/>
          <p14:tracePt t="73317" x="2840038" y="5205413"/>
          <p14:tracePt t="73334" x="2705100" y="5205413"/>
          <p14:tracePt t="73350" x="2660650" y="5205413"/>
          <p14:tracePt t="73367" x="2633663" y="5205413"/>
          <p14:tracePt t="73384" x="2608263" y="5205413"/>
          <p14:tracePt t="73401" x="2598738" y="5205413"/>
          <p14:tracePt t="73460" x="2608263" y="5205413"/>
          <p14:tracePt t="73473" x="2679700" y="5214938"/>
          <p14:tracePt t="73486" x="2894013" y="5251450"/>
          <p14:tracePt t="73498" x="3276600" y="5340350"/>
          <p14:tracePt t="73510" x="3697288" y="5419725"/>
          <p14:tracePt t="73523" x="3983038" y="5465763"/>
          <p14:tracePt t="73536" x="4179888" y="5510213"/>
          <p14:tracePt t="73552" x="4295775" y="5518150"/>
          <p14:tracePt t="73568" x="4419600" y="5527675"/>
          <p14:tracePt t="73585" x="4537075" y="5527675"/>
          <p14:tracePt t="73602" x="4840288" y="5537200"/>
          <p14:tracePt t="73618" x="5018088" y="5537200"/>
          <p14:tracePt t="73635" x="5170488" y="5537200"/>
          <p14:tracePt t="73651" x="5384800" y="5537200"/>
          <p14:tracePt t="73668" x="5456238" y="5537200"/>
          <p14:tracePt t="73686" x="5537200" y="5537200"/>
          <p14:tracePt t="73702" x="5653088" y="5537200"/>
          <p14:tracePt t="73719" x="5705475" y="5537200"/>
          <p14:tracePt t="73736" x="5759450" y="5537200"/>
          <p14:tracePt t="73753" x="5867400" y="5537200"/>
          <p14:tracePt t="73769" x="5929313" y="5537200"/>
          <p14:tracePt t="73786" x="5991225" y="5537200"/>
          <p14:tracePt t="73803" x="6108700" y="5518150"/>
          <p14:tracePt t="73820" x="6161088" y="5500688"/>
          <p14:tracePt t="73836" x="6197600" y="5473700"/>
          <p14:tracePt t="73853" x="6303963" y="5419725"/>
          <p14:tracePt t="73870" x="6340475" y="5384800"/>
          <p14:tracePt t="73887" x="6357938" y="5357813"/>
          <p14:tracePt t="73903" x="6384925" y="5276850"/>
          <p14:tracePt t="73920" x="6394450" y="5232400"/>
          <p14:tracePt t="73937" x="6394450" y="5187950"/>
          <p14:tracePt t="73954" x="6375400" y="5089525"/>
          <p14:tracePt t="73970" x="6313488" y="5027613"/>
          <p14:tracePt t="73987" x="6215063" y="4965700"/>
          <p14:tracePt t="74004" x="5973763" y="4867275"/>
          <p14:tracePt t="74021" x="5867400" y="4830763"/>
          <p14:tracePt t="74037" x="5768975" y="4795838"/>
          <p14:tracePt t="74054" x="5680075" y="4776788"/>
          <p14:tracePt t="74071" x="5483225" y="4741863"/>
          <p14:tracePt t="74088" x="5330825" y="4732338"/>
          <p14:tracePt t="74104" x="5133975" y="4732338"/>
          <p14:tracePt t="74121" x="4625975" y="4732338"/>
          <p14:tracePt t="74138" x="4438650" y="4759325"/>
          <p14:tracePt t="74155" x="4295775" y="4795838"/>
          <p14:tracePt t="74171" x="4071938" y="4894263"/>
          <p14:tracePt t="74188" x="3983038" y="4938713"/>
          <p14:tracePt t="74205" x="3911600" y="4983163"/>
          <p14:tracePt t="74222" x="3822700" y="5072063"/>
          <p14:tracePt t="74238" x="3795713" y="5126038"/>
          <p14:tracePt t="74255" x="3768725" y="5160963"/>
          <p14:tracePt t="74272" x="3732213" y="5268913"/>
          <p14:tracePt t="74289" x="3732213" y="5330825"/>
          <p14:tracePt t="74305" x="3732213" y="5394325"/>
          <p14:tracePt t="74322" x="3732213" y="5518150"/>
          <p14:tracePt t="74339" x="3732213" y="5554663"/>
          <p14:tracePt t="74356" x="3741738" y="5599113"/>
          <p14:tracePt t="74372" x="3776663" y="5626100"/>
          <p14:tracePt t="74389" x="3803650" y="5653088"/>
          <p14:tracePt t="74406" x="3857625" y="5661025"/>
          <p14:tracePt t="74423" x="3983038" y="5688013"/>
          <p14:tracePt t="74439" x="4071938" y="5697538"/>
          <p14:tracePt t="74456" x="4160838" y="5697538"/>
          <p14:tracePt t="74473" x="4286250" y="5705475"/>
          <p14:tracePt t="74490" x="4330700" y="5705475"/>
          <p14:tracePt t="74506" x="4357688" y="5705475"/>
          <p14:tracePt t="74523" x="4384675" y="5705475"/>
          <p14:tracePt t="74549" x="4394200" y="5705475"/>
          <p14:tracePt t="74562" x="4402138" y="5705475"/>
          <p14:tracePt t="74625" x="4402138" y="5697538"/>
          <p14:tracePt t="74739" x="4411663" y="5697538"/>
          <p14:tracePt t="74751" x="4411663" y="5688013"/>
          <p14:tracePt t="74777" x="4411663" y="5680075"/>
          <p14:tracePt t="74814" x="4411663" y="5670550"/>
          <p14:tracePt t="74840" x="4419600" y="5661025"/>
          <p14:tracePt t="74852" x="4419600" y="5653088"/>
          <p14:tracePt t="74865" x="4429125" y="5653088"/>
          <p14:tracePt t="74878" x="4429125" y="5634038"/>
          <p14:tracePt t="74892" x="4438650" y="5616575"/>
          <p14:tracePt t="74909" x="4446588" y="5608638"/>
          <p14:tracePt t="74925" x="4456113" y="5589588"/>
          <p14:tracePt t="74942" x="4473575" y="5562600"/>
          <p14:tracePt t="74959" x="4473575" y="5537200"/>
          <p14:tracePt t="74975" x="4483100" y="5518150"/>
          <p14:tracePt t="74992" x="4518025" y="5483225"/>
          <p14:tracePt t="75009" x="4545013" y="5456238"/>
          <p14:tracePt t="75026" x="4589463" y="5429250"/>
          <p14:tracePt t="75043" x="4714875" y="5367338"/>
          <p14:tracePt t="75059" x="4768850" y="5348288"/>
          <p14:tracePt t="75076" x="4822825" y="5322888"/>
          <p14:tracePt t="75093" x="4911725" y="5276850"/>
          <p14:tracePt t="75110" x="4956175" y="5268913"/>
          <p14:tracePt t="75126" x="4983163" y="5251450"/>
          <p14:tracePt t="75143" x="5062538" y="5241925"/>
          <p14:tracePt t="75159" x="5116513" y="5241925"/>
          <p14:tracePt t="75176" x="5143500" y="5241925"/>
          <p14:tracePt t="75193" x="5160963" y="5241925"/>
          <p14:tracePt t="75210" x="5187950" y="5241925"/>
          <p14:tracePt t="75232" x="5197475" y="5241925"/>
          <p14:tracePt t="75283" x="5205413" y="5241925"/>
          <p14:tracePt t="75638" x="5214938" y="5241925"/>
          <p14:tracePt t="75675" x="5224463" y="5241925"/>
          <p14:tracePt t="75701" x="5232400" y="5241925"/>
          <p14:tracePt t="75739" x="5241925" y="5241925"/>
          <p14:tracePt t="75751" x="5251450" y="5241925"/>
          <p14:tracePt t="75777" x="5259388" y="5241925"/>
          <p14:tracePt t="75815" x="5268913" y="5241925"/>
          <p14:tracePt t="75853" x="5276850" y="5241925"/>
          <p14:tracePt t="78867" x="5286375" y="5241925"/>
          <p14:tracePt t="78880" x="5303838" y="5241925"/>
          <p14:tracePt t="78893" x="5330825" y="5241925"/>
          <p14:tracePt t="78905" x="5357813" y="5241925"/>
          <p14:tracePt t="78918" x="5411788" y="5241925"/>
          <p14:tracePt t="78931" x="5473700" y="5241925"/>
          <p14:tracePt t="78946" x="5545138" y="5241925"/>
          <p14:tracePt t="78963" x="5626100" y="5251450"/>
          <p14:tracePt t="78980" x="5688013" y="5251450"/>
          <p14:tracePt t="78997" x="5776913" y="5259388"/>
          <p14:tracePt t="79013" x="5840413" y="5259388"/>
          <p14:tracePt t="79030" x="5884863" y="5259388"/>
          <p14:tracePt t="79047" x="6054725" y="5259388"/>
          <p14:tracePt t="79063" x="6116638" y="5259388"/>
          <p14:tracePt t="79080" x="6180138" y="5259388"/>
          <p14:tracePt t="79097" x="6242050" y="5259388"/>
          <p14:tracePt t="79114" x="6259513" y="5259388"/>
          <p14:tracePt t="79130" x="6269038" y="5259388"/>
          <p14:tracePt t="79147" x="6276975" y="5259388"/>
          <p14:tracePt t="79164" x="6286500" y="5259388"/>
          <p14:tracePt t="79184" x="6296025" y="5259388"/>
          <p14:tracePt t="79843" x="6286500" y="5259388"/>
          <p14:tracePt t="79855" x="6259513" y="5276850"/>
          <p14:tracePt t="79868" x="6197600" y="5295900"/>
          <p14:tracePt t="79880" x="6116638" y="5322888"/>
          <p14:tracePt t="79893" x="6010275" y="5367338"/>
          <p14:tracePt t="79906" x="5919788" y="5402263"/>
          <p14:tracePt t="79918" x="5822950" y="5438775"/>
          <p14:tracePt t="79935" x="5741988" y="5465763"/>
          <p14:tracePt t="79952" x="5680075" y="5491163"/>
          <p14:tracePt t="79968" x="5537200" y="5527675"/>
          <p14:tracePt t="79985" x="5473700" y="5545138"/>
          <p14:tracePt t="80002" x="5394325" y="5572125"/>
          <p14:tracePt t="80019" x="5322888" y="5581650"/>
          <p14:tracePt t="80035" x="5214938" y="5608638"/>
          <p14:tracePt t="80052" x="5180013" y="5608638"/>
          <p14:tracePt t="80069" x="5153025" y="5616575"/>
          <p14:tracePt t="80086" x="5108575" y="5626100"/>
          <p14:tracePt t="80102" x="5081588" y="5626100"/>
          <p14:tracePt t="80119" x="5062538" y="5626100"/>
          <p14:tracePt t="80136" x="5045075" y="5626100"/>
          <p14:tracePt t="80153" x="5018088" y="5626100"/>
          <p14:tracePt t="80169" x="5010150" y="5626100"/>
          <p14:tracePt t="80186" x="5000625" y="5626100"/>
          <p14:tracePt t="80203" x="4991100" y="5626100"/>
          <p14:tracePt t="80792" x="4991100" y="5616575"/>
          <p14:tracePt t="83579" x="4991100" y="5599113"/>
          <p14:tracePt t="83591" x="4991100" y="5554663"/>
          <p14:tracePt t="83604" x="5054600" y="5402263"/>
          <p14:tracePt t="83616" x="5251450" y="5018088"/>
          <p14:tracePt t="83629" x="5537200" y="4456113"/>
          <p14:tracePt t="83642" x="5768975" y="3902075"/>
          <p14:tracePt t="83654" x="5894388" y="3438525"/>
          <p14:tracePt t="83671" x="5965825" y="3000375"/>
          <p14:tracePt t="83688" x="6000750" y="2544763"/>
          <p14:tracePt t="83705" x="6018213" y="1803400"/>
          <p14:tracePt t="83721" x="6018213" y="1581150"/>
          <p14:tracePt t="83738" x="6018213" y="1446213"/>
          <p14:tracePt t="83755" x="6018213" y="1357313"/>
          <p14:tracePt t="83771" x="6000750" y="1312863"/>
          <p14:tracePt t="83787" x="5973763" y="1303338"/>
          <p14:tracePt t="83804" x="5919788" y="1312863"/>
          <p14:tracePt t="84060" x="5911850" y="1312863"/>
          <p14:tracePt t="84072" x="5902325" y="1312863"/>
          <p14:tracePt t="84085" x="5857875" y="1312863"/>
          <p14:tracePt t="84098" x="5759450" y="1312863"/>
          <p14:tracePt t="84110" x="5491163" y="1285875"/>
          <p14:tracePt t="84125" x="5072063" y="1268413"/>
          <p14:tracePt t="84142" x="4643438" y="1250950"/>
          <p14:tracePt t="84158" x="4367213" y="1231900"/>
          <p14:tracePt t="84175" x="4071938" y="1204913"/>
          <p14:tracePt t="84192" x="3990975" y="1187450"/>
          <p14:tracePt t="84207" x="3938588" y="1179513"/>
          <p14:tracePt t="84225" x="3857625" y="1152525"/>
          <p14:tracePt t="84241" x="3822700" y="1133475"/>
          <p14:tracePt t="84259" x="3786188" y="1116013"/>
          <p14:tracePt t="84276" x="3741738" y="1108075"/>
          <p14:tracePt t="84293" x="3732213" y="1098550"/>
          <p14:tracePt t="84310" x="3724275" y="1089025"/>
          <p14:tracePt t="84326" x="3705225" y="1071563"/>
          <p14:tracePt t="84343" x="3705225" y="1062038"/>
          <p14:tracePt t="84360" x="3705225" y="1054100"/>
          <p14:tracePt t="84376" x="3705225" y="1036638"/>
          <p14:tracePt t="84393" x="3705225" y="1017588"/>
          <p14:tracePt t="84410" x="3724275" y="1000125"/>
          <p14:tracePt t="84427" x="3840163" y="946150"/>
          <p14:tracePt t="84443" x="3946525" y="919163"/>
          <p14:tracePt t="84460" x="4125913" y="893763"/>
          <p14:tracePt t="84477" x="4581525" y="884238"/>
          <p14:tracePt t="84494" x="4848225" y="928688"/>
          <p14:tracePt t="84508" x="5027613" y="1000125"/>
          <p14:tracePt t="84528" x="5286375" y="1179513"/>
          <p14:tracePt t="84544" x="5384800" y="1285875"/>
          <p14:tracePt t="84561" x="5438775" y="1401763"/>
          <p14:tracePt t="84577" x="5483225" y="1544638"/>
          <p14:tracePt t="84594" x="5500688" y="1812925"/>
          <p14:tracePt t="84611" x="5456238" y="2009775"/>
          <p14:tracePt t="84628" x="5384800" y="2179638"/>
          <p14:tracePt t="84645" x="5081588" y="2517775"/>
          <p14:tracePt t="84661" x="4894263" y="2660650"/>
          <p14:tracePt t="84676" x="4697413" y="2786063"/>
          <p14:tracePt t="84695" x="4340225" y="2990850"/>
          <p14:tracePt t="84711" x="4205288" y="3027363"/>
          <p14:tracePt t="84728" x="4133850" y="3081338"/>
          <p14:tracePt t="84745" x="4000500" y="3125788"/>
          <p14:tracePt t="84762" x="3956050" y="3143250"/>
          <p14:tracePt t="84778" x="3929063" y="3160713"/>
          <p14:tracePt t="84795" x="3857625" y="3179763"/>
          <p14:tracePt t="84812" x="3830638" y="3197225"/>
          <p14:tracePt t="84829" x="3822700" y="3205163"/>
          <p14:tracePt t="84845" x="3795713" y="3205163"/>
          <p14:tracePt t="84862" x="3786188" y="3214688"/>
          <p14:tracePt t="84895" x="3776663" y="3214688"/>
          <p14:tracePt t="89557" x="3768725" y="3214688"/>
          <p14:tracePt t="89570" x="3759200" y="3205163"/>
          <p14:tracePt t="89581" x="3714750" y="3179763"/>
          <p14:tracePt t="89594" x="3473450" y="3089275"/>
          <p14:tracePt t="89607" x="2813050" y="2911475"/>
          <p14:tracePt t="89620" x="1874838" y="2660650"/>
          <p14:tracePt t="89635" x="990600" y="2455863"/>
          <p14:tracePt t="89652" x="276225" y="23034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26</a:t>
            </a:fld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395536" y="476672"/>
            <a:ext cx="842493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Units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There are several system of units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International system SI unit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it measures quantity such as length (meter),Mass (kilogram), time (second), current (ampere).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Nonstandard unit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which is used in medicine such as blood pressure which is measured in millimeter of mercury (mmHg).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3356992"/>
            <a:ext cx="3888432" cy="25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r="15154"/>
          <a:stretch/>
        </p:blipFill>
        <p:spPr bwMode="auto">
          <a:xfrm>
            <a:off x="5076056" y="3356992"/>
            <a:ext cx="374441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CB9E-DFDB-4170-92CE-62B387359D04}" type="datetime1">
              <a:rPr lang="en-US" smtClean="0"/>
              <a:t>1/6/2022</a:t>
            </a:fld>
            <a:endParaRPr lang="ar-SA"/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9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8006"/>
    </mc:Choice>
    <mc:Fallback xmlns="">
      <p:transition advTm="168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03" x="4581525" y="3848100"/>
          <p14:tracePt t="13716" x="4589463" y="3848100"/>
          <p14:tracePt t="13728" x="4608513" y="3848100"/>
          <p14:tracePt t="13741" x="4633913" y="3830638"/>
          <p14:tracePt t="13754" x="4670425" y="3830638"/>
          <p14:tracePt t="13767" x="4705350" y="3813175"/>
          <p14:tracePt t="13781" x="4741863" y="3803650"/>
          <p14:tracePt t="13797" x="4786313" y="3795713"/>
          <p14:tracePt t="13814" x="4803775" y="3786188"/>
          <p14:tracePt t="13831" x="4848225" y="3768725"/>
          <p14:tracePt t="13848" x="4884738" y="3768725"/>
          <p14:tracePt t="13864" x="4902200" y="3759200"/>
          <p14:tracePt t="13881" x="4929188" y="3751263"/>
          <p14:tracePt t="13898" x="4956175" y="3741738"/>
          <p14:tracePt t="13915" x="4983163" y="3741738"/>
          <p14:tracePt t="13931" x="5027613" y="3732213"/>
          <p14:tracePt t="13947" x="5045075" y="3732213"/>
          <p14:tracePt t="13964" x="5081588" y="3714750"/>
          <p14:tracePt t="13981" x="5143500" y="3705225"/>
          <p14:tracePt t="13998" x="5170488" y="3705225"/>
          <p14:tracePt t="14015" x="5197475" y="3697288"/>
          <p14:tracePt t="14032" x="5241925" y="3687763"/>
          <p14:tracePt t="14049" x="5268913" y="3679825"/>
          <p14:tracePt t="14065" x="5276850" y="3679825"/>
          <p14:tracePt t="14082" x="5313363" y="3670300"/>
          <p14:tracePt t="14108" x="5330825" y="3660775"/>
          <p14:tracePt t="14133" x="5348288" y="3660775"/>
          <p14:tracePt t="14172" x="5357813" y="3660775"/>
          <p14:tracePt t="15335" x="5357813" y="3652838"/>
          <p14:tracePt t="15702" x="5357813" y="3643313"/>
          <p14:tracePt t="15842" x="5348288" y="3633788"/>
          <p14:tracePt t="15855" x="5313363" y="3616325"/>
          <p14:tracePt t="15867" x="5205413" y="3598863"/>
          <p14:tracePt t="15880" x="4938713" y="3562350"/>
          <p14:tracePt t="15894" x="4483100" y="3509963"/>
          <p14:tracePt t="15911" x="4044950" y="3455988"/>
          <p14:tracePt t="15927" x="3697288" y="3438525"/>
          <p14:tracePt t="15944" x="3125788" y="3438525"/>
          <p14:tracePt t="15960" x="2847975" y="3438525"/>
          <p14:tracePt t="15977" x="2625725" y="3438525"/>
          <p14:tracePt t="15994" x="2419350" y="3438525"/>
          <p14:tracePt t="16011" x="2384425" y="3438525"/>
          <p14:tracePt t="16027" x="2357438" y="3438525"/>
          <p14:tracePt t="16042" x="2339975" y="3438525"/>
          <p14:tracePt t="16061" x="2330450" y="3438525"/>
          <p14:tracePt t="16437" x="2330450" y="3419475"/>
          <p14:tracePt t="16449" x="2330450" y="3394075"/>
          <p14:tracePt t="16462" x="2322513" y="3340100"/>
          <p14:tracePt t="16475" x="2312988" y="3251200"/>
          <p14:tracePt t="16487" x="2295525" y="3152775"/>
          <p14:tracePt t="16500" x="2259013" y="3027363"/>
          <p14:tracePt t="16514" x="2241550" y="2911475"/>
          <p14:tracePt t="16530" x="2232025" y="2795588"/>
          <p14:tracePt t="16547" x="2224088" y="2687638"/>
          <p14:tracePt t="16564" x="2205038" y="2562225"/>
          <p14:tracePt t="16581" x="2205038" y="2509838"/>
          <p14:tracePt t="16597" x="2205038" y="2473325"/>
          <p14:tracePt t="16614" x="2205038" y="2419350"/>
          <p14:tracePt t="16631" x="2205038" y="2393950"/>
          <p14:tracePt t="16647" x="2205038" y="2374900"/>
          <p14:tracePt t="16664" x="2205038" y="2357438"/>
          <p14:tracePt t="16690" x="2205038" y="2347913"/>
          <p14:tracePt t="16892" x="2205038" y="2339975"/>
          <p14:tracePt t="16930" x="2224088" y="2330450"/>
          <p14:tracePt t="16943" x="2241550" y="2330450"/>
          <p14:tracePt t="16956" x="2276475" y="2322513"/>
          <p14:tracePt t="16968" x="2322513" y="2312988"/>
          <p14:tracePt t="16981" x="2384425" y="2303463"/>
          <p14:tracePt t="16997" x="2446338" y="2295525"/>
          <p14:tracePt t="17014" x="2509838" y="2276475"/>
          <p14:tracePt t="17031" x="2598738" y="2259013"/>
          <p14:tracePt t="17048" x="2625725" y="2251075"/>
          <p14:tracePt t="17064" x="2652713" y="2241550"/>
          <p14:tracePt t="17082" x="2705100" y="2241550"/>
          <p14:tracePt t="17098" x="2724150" y="2232025"/>
          <p14:tracePt t="17115" x="2732088" y="2232025"/>
          <p14:tracePt t="17131" x="2759075" y="2224088"/>
          <p14:tracePt t="17148" x="2768600" y="2224088"/>
          <p14:tracePt t="17164" x="2768600" y="2214563"/>
          <p14:tracePt t="17182" x="2776538" y="2214563"/>
          <p14:tracePt t="17198" x="2786063" y="2214563"/>
          <p14:tracePt t="17424" x="2786063" y="2205038"/>
          <p14:tracePt t="17449" x="2776538" y="2205038"/>
          <p14:tracePt t="17461" x="2759075" y="2205038"/>
          <p14:tracePt t="17474" x="2751138" y="2197100"/>
          <p14:tracePt t="17487" x="2724150" y="2187575"/>
          <p14:tracePt t="17500" x="2697163" y="2179638"/>
          <p14:tracePt t="17517" x="2643188" y="2179638"/>
          <p14:tracePt t="17533" x="2608263" y="2160588"/>
          <p14:tracePt t="17550" x="2544763" y="2143125"/>
          <p14:tracePt t="17567" x="2517775" y="2143125"/>
          <p14:tracePt t="17584" x="2500313" y="2133600"/>
          <p14:tracePt t="17600" x="2446338" y="2133600"/>
          <p14:tracePt t="17617" x="2419350" y="2125663"/>
          <p14:tracePt t="17634" x="2401888" y="2125663"/>
          <p14:tracePt t="17651" x="2357438" y="2108200"/>
          <p14:tracePt t="17668" x="2330450" y="2108200"/>
          <p14:tracePt t="17684" x="2303463" y="2108200"/>
          <p14:tracePt t="17700" x="2276475" y="2108200"/>
          <p14:tracePt t="17717" x="2241550" y="2098675"/>
          <p14:tracePt t="17734" x="2224088" y="2098675"/>
          <p14:tracePt t="17751" x="2214563" y="2089150"/>
          <p14:tracePt t="17768" x="2187575" y="2089150"/>
          <p14:tracePt t="17785" x="2170113" y="2089150"/>
          <p14:tracePt t="17802" x="2160588" y="2089150"/>
          <p14:tracePt t="17818" x="2125663" y="2089150"/>
          <p14:tracePt t="17841" x="2116138" y="2089150"/>
          <p14:tracePt t="17981" x="2116138" y="2081213"/>
          <p14:tracePt t="18246" x="2143125" y="2081213"/>
          <p14:tracePt t="18258" x="2187575" y="2081213"/>
          <p14:tracePt t="18271" x="2259013" y="2081213"/>
          <p14:tracePt t="18284" x="2374900" y="2081213"/>
          <p14:tracePt t="18296" x="2482850" y="2081213"/>
          <p14:tracePt t="18309" x="2554288" y="2081213"/>
          <p14:tracePt t="18322" x="2616200" y="2081213"/>
          <p14:tracePt t="18338" x="2660650" y="2081213"/>
          <p14:tracePt t="18354" x="2714625" y="2081213"/>
          <p14:tracePt t="18371" x="2751138" y="2081213"/>
          <p14:tracePt t="18372" x="2786063" y="2081213"/>
          <p14:tracePt t="18388" x="2813050" y="2081213"/>
          <p14:tracePt t="18405" x="2840038" y="2081213"/>
          <p14:tracePt t="18421" x="2857500" y="2081213"/>
          <p14:tracePt t="18438" x="2874963" y="2081213"/>
          <p14:tracePt t="18461" x="2884488" y="2081213"/>
          <p14:tracePt t="18486" x="2894013" y="2081213"/>
          <p14:tracePt t="19865" x="2901950" y="2081213"/>
          <p14:tracePt t="19878" x="2911475" y="2081213"/>
          <p14:tracePt t="19891" x="2928938" y="2081213"/>
          <p14:tracePt t="19904" x="2946400" y="2081213"/>
          <p14:tracePt t="19916" x="2982913" y="2081213"/>
          <p14:tracePt t="19929" x="3027363" y="2081213"/>
          <p14:tracePt t="19946" x="3071813" y="2081213"/>
          <p14:tracePt t="19963" x="3125788" y="2081213"/>
          <p14:tracePt t="19980" x="3259138" y="2081213"/>
          <p14:tracePt t="19996" x="3357563" y="2081213"/>
          <p14:tracePt t="20013" x="3455988" y="2081213"/>
          <p14:tracePt t="20030" x="3608388" y="2081213"/>
          <p14:tracePt t="20046" x="3670300" y="2081213"/>
          <p14:tracePt t="20063" x="3724275" y="2081213"/>
          <p14:tracePt t="20080" x="3830638" y="2081213"/>
          <p14:tracePt t="20097" x="3884613" y="2081213"/>
          <p14:tracePt t="20114" x="3946525" y="2081213"/>
          <p14:tracePt t="20131" x="3983038" y="2081213"/>
          <p14:tracePt t="20147" x="4071938" y="2081213"/>
          <p14:tracePt t="20164" x="4098925" y="2081213"/>
          <p14:tracePt t="20180" x="4133850" y="2081213"/>
          <p14:tracePt t="20197" x="4197350" y="2081213"/>
          <p14:tracePt t="20214" x="4224338" y="2081213"/>
          <p14:tracePt t="20231" x="4251325" y="2081213"/>
          <p14:tracePt t="20248" x="4295775" y="2081213"/>
          <p14:tracePt t="20264" x="4322763" y="2081213"/>
          <p14:tracePt t="20281" x="4340225" y="2081213"/>
          <p14:tracePt t="20298" x="4384675" y="2081213"/>
          <p14:tracePt t="20315" x="4411663" y="2081213"/>
          <p14:tracePt t="20331" x="4429125" y="2081213"/>
          <p14:tracePt t="20348" x="4465638" y="2081213"/>
          <p14:tracePt t="20365" x="4473575" y="2081213"/>
          <p14:tracePt t="20382" x="4491038" y="2081213"/>
          <p14:tracePt t="20398" x="4510088" y="2081213"/>
          <p14:tracePt t="20415" x="4518025" y="2081213"/>
          <p14:tracePt t="20432" x="4537075" y="2089150"/>
          <p14:tracePt t="20449" x="4572000" y="2089150"/>
          <p14:tracePt t="20465" x="4598988" y="2089150"/>
          <p14:tracePt t="20482" x="4625975" y="2089150"/>
          <p14:tracePt t="20499" x="4687888" y="2089150"/>
          <p14:tracePt t="20516" x="4714875" y="2098675"/>
          <p14:tracePt t="20532" x="4741863" y="2098675"/>
          <p14:tracePt t="20549" x="4795838" y="2108200"/>
          <p14:tracePt t="20566" x="4813300" y="2108200"/>
          <p14:tracePt t="20583" x="4830763" y="2108200"/>
          <p14:tracePt t="20599" x="4848225" y="2108200"/>
          <p14:tracePt t="20637" x="4857750" y="2108200"/>
          <p14:tracePt t="20802" x="4867275" y="2108200"/>
          <p14:tracePt t="22042" x="4875213" y="2108200"/>
          <p14:tracePt t="22054" x="4894263" y="2108200"/>
          <p14:tracePt t="22067" x="4919663" y="2108200"/>
          <p14:tracePt t="22080" x="4956175" y="2108200"/>
          <p14:tracePt t="22092" x="5027613" y="2108200"/>
          <p14:tracePt t="22107" x="5108575" y="2108200"/>
          <p14:tracePt t="22124" x="5205413" y="2108200"/>
          <p14:tracePt t="22141" x="5313363" y="2108200"/>
          <p14:tracePt t="22158" x="5510213" y="2108200"/>
          <p14:tracePt t="22174" x="5608638" y="2108200"/>
          <p14:tracePt t="22191" x="5680075" y="2108200"/>
          <p14:tracePt t="22208" x="5803900" y="2108200"/>
          <p14:tracePt t="22225" x="5840413" y="2108200"/>
          <p14:tracePt t="22241" x="5857875" y="2108200"/>
          <p14:tracePt t="22258" x="5919788" y="2108200"/>
          <p14:tracePt t="22275" x="5946775" y="2108200"/>
          <p14:tracePt t="22292" x="5973763" y="2108200"/>
          <p14:tracePt t="22308" x="6037263" y="2108200"/>
          <p14:tracePt t="22325" x="6062663" y="2108200"/>
          <p14:tracePt t="22342" x="6081713" y="2108200"/>
          <p14:tracePt t="22359" x="6116638" y="2108200"/>
          <p14:tracePt t="22384" x="6126163" y="2108200"/>
          <p14:tracePt t="23016" x="6134100" y="2108200"/>
          <p14:tracePt t="23041" x="6143625" y="2108200"/>
          <p14:tracePt t="23054" x="6143625" y="2116138"/>
          <p14:tracePt t="23066" x="6143625" y="2125663"/>
          <p14:tracePt t="23091" x="6153150" y="2133600"/>
          <p14:tracePt t="23105" x="6153150" y="2143125"/>
          <p14:tracePt t="23117" x="6153150" y="2160588"/>
          <p14:tracePt t="23130" x="6153150" y="2170113"/>
          <p14:tracePt t="23146" x="6153150" y="2187575"/>
          <p14:tracePt t="23163" x="6153150" y="2214563"/>
          <p14:tracePt t="23179" x="6143625" y="2232025"/>
          <p14:tracePt t="23196" x="6108700" y="2268538"/>
          <p14:tracePt t="23213" x="6081713" y="2276475"/>
          <p14:tracePt t="23230" x="6062663" y="2295525"/>
          <p14:tracePt t="23247" x="6018213" y="2312988"/>
          <p14:tracePt t="23263" x="6000750" y="2322513"/>
          <p14:tracePt t="23280" x="5983288" y="2330450"/>
          <p14:tracePt t="23297" x="5929313" y="2339975"/>
          <p14:tracePt t="23314" x="5919788" y="2347913"/>
          <p14:tracePt t="23330" x="5911850" y="2357438"/>
          <p14:tracePt t="23347" x="5894388" y="2357438"/>
          <p14:tracePt t="27000" x="5884863" y="2374900"/>
          <p14:tracePt t="27002" x="5840413" y="2411413"/>
          <p14:tracePt t="27017" x="5680075" y="2536825"/>
          <p14:tracePt t="27033" x="5251450" y="2884488"/>
          <p14:tracePt t="27049" x="4679950" y="3340100"/>
          <p14:tracePt t="27066" x="3652838" y="4116388"/>
          <p14:tracePt t="27083" x="3303588" y="4375150"/>
          <p14:tracePt t="27100" x="3009900" y="4598988"/>
          <p14:tracePt t="27116" x="2500313" y="4973638"/>
          <p14:tracePt t="27133" x="2312988" y="5143500"/>
          <p14:tracePt t="27149" x="2152650" y="5295900"/>
          <p14:tracePt t="27166" x="1803400" y="5581650"/>
          <p14:tracePt t="27184" x="1679575" y="5697538"/>
          <p14:tracePt t="27200" x="1598613" y="5751513"/>
          <p14:tracePt t="27217" x="1517650" y="5813425"/>
          <p14:tracePt t="27234" x="1509713" y="5822950"/>
          <p14:tracePt t="27251" x="1500188" y="5822950"/>
          <p14:tracePt t="27267" x="1500188" y="5830888"/>
          <p14:tracePt t="27331" x="1500188" y="5813425"/>
          <p14:tracePt t="27343" x="1527175" y="5768975"/>
          <p14:tracePt t="27356" x="1633538" y="5608638"/>
          <p14:tracePt t="27369" x="1928813" y="5276850"/>
          <p14:tracePt t="27384" x="2357438" y="4768850"/>
          <p14:tracePt t="27401" x="2759075" y="4313238"/>
          <p14:tracePt t="27418" x="3071813" y="4000500"/>
          <p14:tracePt t="27434" x="3517900" y="3598863"/>
          <p14:tracePt t="27452" x="3724275" y="3438525"/>
          <p14:tracePt t="27469" x="3911600" y="3348038"/>
          <p14:tracePt t="27485" x="4133850" y="3259138"/>
          <p14:tracePt t="27502" x="4205288" y="3241675"/>
          <p14:tracePt t="27519" x="4259263" y="3232150"/>
          <p14:tracePt t="27536" x="4295775" y="3232150"/>
          <p14:tracePt t="27559" x="4303713" y="3232150"/>
          <p14:tracePt t="34203" x="4251325" y="3232150"/>
          <p14:tracePt t="34216" x="4143375" y="3214688"/>
          <p14:tracePt t="34228" x="3929063" y="3179763"/>
          <p14:tracePt t="34241" x="3500438" y="3108325"/>
          <p14:tracePt t="34254" x="3089275" y="3036888"/>
          <p14:tracePt t="34271" x="2751138" y="3009900"/>
          <p14:tracePt t="34287" x="2527300" y="2990850"/>
          <p14:tracePt t="34304" x="2205038" y="2982913"/>
          <p14:tracePt t="34321" x="2098675" y="2982913"/>
          <p14:tracePt t="34338" x="1990725" y="2982913"/>
          <p14:tracePt t="34354" x="1812925" y="2982913"/>
          <p14:tracePt t="34371" x="1714500" y="2982913"/>
          <p14:tracePt t="34387" x="1633538" y="2982913"/>
          <p14:tracePt t="34405" x="1527175" y="2982913"/>
          <p14:tracePt t="34421" x="1490663" y="2982913"/>
          <p14:tracePt t="34438" x="1465263" y="2982913"/>
          <p14:tracePt t="34455" x="1455738" y="2982913"/>
          <p14:tracePt t="34456" x="1446213" y="2982913"/>
          <p14:tracePt t="34472" x="1438275" y="2982913"/>
          <p14:tracePt t="34506" x="1428750" y="2982913"/>
          <p14:tracePt t="34633" x="1428750" y="2990850"/>
          <p14:tracePt t="34658" x="1455738" y="3009900"/>
          <p14:tracePt t="34671" x="1500188" y="3009900"/>
          <p14:tracePt t="34684" x="1571625" y="3036888"/>
          <p14:tracePt t="34696" x="1687513" y="3054350"/>
          <p14:tracePt t="34709" x="1822450" y="3071813"/>
          <p14:tracePt t="34723" x="1938338" y="3089275"/>
          <p14:tracePt t="34740" x="2044700" y="3089275"/>
          <p14:tracePt t="34757" x="2116138" y="3098800"/>
          <p14:tracePt t="34773" x="2276475" y="3116263"/>
          <p14:tracePt t="34790" x="2330450" y="3116263"/>
          <p14:tracePt t="34807" x="2384425" y="3116263"/>
          <p14:tracePt t="34824" x="2455863" y="3116263"/>
          <p14:tracePt t="34840" x="2482850" y="3116263"/>
          <p14:tracePt t="34857" x="2509838" y="3125788"/>
          <p14:tracePt t="34874" x="2554288" y="3125788"/>
          <p14:tracePt t="34890" x="2581275" y="3125788"/>
          <p14:tracePt t="34907" x="2608263" y="3133725"/>
          <p14:tracePt t="34923" x="2697163" y="3133725"/>
          <p14:tracePt t="34940" x="2732088" y="3133725"/>
          <p14:tracePt t="34958" x="2786063" y="3133725"/>
          <p14:tracePt t="34974" x="2884488" y="3133725"/>
          <p14:tracePt t="34991" x="2938463" y="3133725"/>
          <p14:tracePt t="35008" x="2973388" y="3133725"/>
          <p14:tracePt t="35025" x="3062288" y="3133725"/>
          <p14:tracePt t="35041" x="3098800" y="3133725"/>
          <p14:tracePt t="35058" x="3143250" y="3133725"/>
          <p14:tracePt t="35075" x="3224213" y="3133725"/>
          <p14:tracePt t="35092" x="3251200" y="3133725"/>
          <p14:tracePt t="35108" x="3286125" y="3133725"/>
          <p14:tracePt t="35125" x="3348038" y="3133725"/>
          <p14:tracePt t="35142" x="3500438" y="3133725"/>
          <p14:tracePt t="35159" x="3598863" y="3133725"/>
          <p14:tracePt t="35175" x="3705225" y="3133725"/>
          <p14:tracePt t="35192" x="3902075" y="3143250"/>
          <p14:tracePt t="35209" x="3983038" y="3143250"/>
          <p14:tracePt t="35226" x="4054475" y="3152775"/>
          <p14:tracePt t="35242" x="4205288" y="3170238"/>
          <p14:tracePt t="35259" x="4268788" y="3170238"/>
          <p14:tracePt t="35276" x="4330700" y="3179763"/>
          <p14:tracePt t="35293" x="4456113" y="3197225"/>
          <p14:tracePt t="35310" x="4483100" y="3205163"/>
          <p14:tracePt t="35326" x="4510088" y="3205163"/>
          <p14:tracePt t="35343" x="4537075" y="3205163"/>
          <p14:tracePt t="35360" x="4545013" y="3205163"/>
          <p14:tracePt t="35376" x="4554538" y="3205163"/>
          <p14:tracePt t="35393" x="4562475" y="3205163"/>
          <p14:tracePt t="35937" x="4572000" y="3205163"/>
          <p14:tracePt t="35949" x="4581525" y="3205163"/>
          <p14:tracePt t="35961" x="4589463" y="3205163"/>
          <p14:tracePt t="35974" x="4625975" y="3205163"/>
          <p14:tracePt t="35986" x="4660900" y="3205163"/>
          <p14:tracePt t="35999" x="4724400" y="3205163"/>
          <p14:tracePt t="36012" x="4776788" y="3205163"/>
          <p14:tracePt t="36030" x="4857750" y="3205163"/>
          <p14:tracePt t="36047" x="4946650" y="3205163"/>
          <p14:tracePt t="36063" x="5116513" y="3232150"/>
          <p14:tracePt t="36079" x="5180013" y="3251200"/>
          <p14:tracePt t="36097" x="5251450" y="3251200"/>
          <p14:tracePt t="36114" x="5375275" y="3268663"/>
          <p14:tracePt t="36130" x="5456238" y="3276600"/>
          <p14:tracePt t="36147" x="5537200" y="3286125"/>
          <p14:tracePt t="36164" x="5634038" y="3286125"/>
          <p14:tracePt t="36181" x="5688013" y="3295650"/>
          <p14:tracePt t="36197" x="5705475" y="3295650"/>
          <p14:tracePt t="36214" x="5759450" y="3303588"/>
          <p14:tracePt t="36231" x="5768975" y="3303588"/>
          <p14:tracePt t="36248" x="5776913" y="3303588"/>
          <p14:tracePt t="36265" x="5795963" y="3303588"/>
          <p14:tracePt t="36265" x="5822950" y="3303588"/>
          <p14:tracePt t="36281" x="5848350" y="3313113"/>
          <p14:tracePt t="36298" x="5867400" y="3313113"/>
          <p14:tracePt t="36315" x="5884863" y="3322638"/>
          <p14:tracePt t="36331" x="5919788" y="3322638"/>
          <p14:tracePt t="36348" x="5938838" y="3322638"/>
          <p14:tracePt t="36365" x="5956300" y="3322638"/>
          <p14:tracePt t="36382" x="5983288" y="3322638"/>
          <p14:tracePt t="36398" x="6000750" y="3322638"/>
          <p14:tracePt t="36417" x="6018213" y="3322638"/>
          <p14:tracePt t="36432" x="6027738" y="3322638"/>
          <p14:tracePt t="36449" x="6054725" y="3322638"/>
          <p14:tracePt t="36465" x="6072188" y="3322638"/>
          <p14:tracePt t="36482" x="6116638" y="3322638"/>
          <p14:tracePt t="36499" x="6134100" y="3322638"/>
          <p14:tracePt t="36515" x="6153150" y="3322638"/>
          <p14:tracePt t="36532" x="6197600" y="3322638"/>
          <p14:tracePt t="36549" x="6224588" y="3322638"/>
          <p14:tracePt t="36566" x="6242050" y="3322638"/>
          <p14:tracePt t="36583" x="6323013" y="3322638"/>
          <p14:tracePt t="36599" x="6367463" y="3322638"/>
          <p14:tracePt t="36616" x="6394450" y="3322638"/>
          <p14:tracePt t="36633" x="6456363" y="3322638"/>
          <p14:tracePt t="36650" x="6473825" y="3322638"/>
          <p14:tracePt t="36666" x="6500813" y="3322638"/>
          <p14:tracePt t="36683" x="6527800" y="3322638"/>
          <p14:tracePt t="36700" x="6545263" y="3322638"/>
          <p14:tracePt t="36717" x="6554788" y="3322638"/>
          <p14:tracePt t="36734" x="6562725" y="3322638"/>
          <p14:tracePt t="36771" x="6572250" y="3322638"/>
          <p14:tracePt t="37304" x="6581775" y="3313113"/>
          <p14:tracePt t="37316" x="6599238" y="3313113"/>
          <p14:tracePt t="37328" x="6626225" y="3313113"/>
          <p14:tracePt t="37341" x="6661150" y="3313113"/>
          <p14:tracePt t="37354" x="6759575" y="3313113"/>
          <p14:tracePt t="37370" x="6875463" y="3313113"/>
          <p14:tracePt t="37387" x="7000875" y="3313113"/>
          <p14:tracePt t="37404" x="7215188" y="3313113"/>
          <p14:tracePt t="37420" x="7269163" y="3313113"/>
          <p14:tracePt t="37437" x="7313613" y="3313113"/>
          <p14:tracePt t="37454" x="7348538" y="3313113"/>
          <p14:tracePt t="37471" x="7473950" y="3313113"/>
          <p14:tracePt t="37487" x="7537450" y="3313113"/>
          <p14:tracePt t="37504" x="7599363" y="3313113"/>
          <p14:tracePt t="37521" x="7670800" y="3313113"/>
          <p14:tracePt t="37538" x="7705725" y="3313113"/>
          <p14:tracePt t="37555" x="7732713" y="3313113"/>
          <p14:tracePt t="37571" x="7777163" y="3313113"/>
          <p14:tracePt t="37587" x="7796213" y="3313113"/>
          <p14:tracePt t="37604" x="7813675" y="3313113"/>
          <p14:tracePt t="37621" x="7848600" y="3313113"/>
          <p14:tracePt t="37638" x="7858125" y="3313113"/>
          <p14:tracePt t="37655" x="7867650" y="3313113"/>
          <p14:tracePt t="37672" x="7875588" y="3313113"/>
          <p14:tracePt t="37688" x="7885113" y="3313113"/>
          <p14:tracePt t="37705" x="7894638" y="3313113"/>
          <p14:tracePt t="37722" x="7929563" y="3303588"/>
          <p14:tracePt t="37739" x="7939088" y="3295650"/>
          <p14:tracePt t="37755" x="7956550" y="3295650"/>
          <p14:tracePt t="37772" x="7983538" y="3286125"/>
          <p14:tracePt t="37789" x="7991475" y="3276600"/>
          <p14:tracePt t="37809" x="8001000" y="3276600"/>
          <p14:tracePt t="37822" x="8010525" y="3276600"/>
          <p14:tracePt t="37885" x="8010525" y="3268663"/>
          <p14:tracePt t="38303" x="8010525" y="3259138"/>
          <p14:tracePt t="39152" x="8010525" y="3251200"/>
          <p14:tracePt t="40100" x="8010525" y="3241675"/>
          <p14:tracePt t="40113" x="7983538" y="3232150"/>
          <p14:tracePt t="40126" x="7885113" y="3214688"/>
          <p14:tracePt t="40138" x="7562850" y="3143250"/>
          <p14:tracePt t="40151" x="6848475" y="2965450"/>
          <p14:tracePt t="40168" x="6062663" y="2768600"/>
          <p14:tracePt t="40185" x="5419725" y="2589213"/>
          <p14:tracePt t="40202" x="4562475" y="2401888"/>
          <p14:tracePt t="40218" x="4224338" y="2330450"/>
          <p14:tracePt t="40235" x="3956050" y="2286000"/>
          <p14:tracePt t="40252" x="3598863" y="2214563"/>
          <p14:tracePt t="40268" x="3500438" y="2205038"/>
          <p14:tracePt t="40285" x="3446463" y="2187575"/>
          <p14:tracePt t="40302" x="3419475" y="2179638"/>
          <p14:tracePt t="40319" x="3384550" y="2170113"/>
          <p14:tracePt t="40336" x="3375025" y="2152650"/>
          <p14:tracePt t="40353" x="3357563" y="2143125"/>
          <p14:tracePt t="40369" x="3340100" y="2125663"/>
          <p14:tracePt t="40386" x="3330575" y="2108200"/>
          <p14:tracePt t="40402" x="3313113" y="2081213"/>
          <p14:tracePt t="40419" x="3286125" y="2017713"/>
          <p14:tracePt t="40436" x="3276600" y="1973263"/>
          <p14:tracePt t="40453" x="3268663" y="1946275"/>
          <p14:tracePt t="40470" x="3251200" y="1874838"/>
          <p14:tracePt t="40486" x="3251200" y="1847850"/>
          <p14:tracePt t="40503" x="3251200" y="1830388"/>
          <p14:tracePt t="40520" x="3251200" y="1803400"/>
          <p14:tracePt t="40537" x="3251200" y="1795463"/>
          <p14:tracePt t="40556" x="3251200" y="1785938"/>
          <p14:tracePt t="41151" x="3241675" y="1776413"/>
          <p14:tracePt t="41178" x="3232150" y="1758950"/>
          <p14:tracePt t="41189" x="3224213" y="1731963"/>
          <p14:tracePt t="41201" x="3214688" y="1679575"/>
          <p14:tracePt t="41214" x="3187700" y="1625600"/>
          <p14:tracePt t="41226" x="3170238" y="1562100"/>
          <p14:tracePt t="41240" x="3133725" y="1509713"/>
          <p14:tracePt t="41257" x="3125788" y="1465263"/>
          <p14:tracePt t="41274" x="3116263" y="1438275"/>
          <p14:tracePt t="41291" x="3089275" y="1384300"/>
          <p14:tracePt t="41307" x="3081338" y="1357313"/>
          <p14:tracePt t="41324" x="3054350" y="1322388"/>
          <p14:tracePt t="41341" x="3017838" y="1231900"/>
          <p14:tracePt t="41358" x="3000375" y="1196975"/>
          <p14:tracePt t="41374" x="2982913" y="1179513"/>
          <p14:tracePt t="41391" x="2973388" y="1152525"/>
          <p14:tracePt t="41408" x="2965450" y="1152525"/>
          <p14:tracePt t="41425" x="2965450" y="1143000"/>
          <p14:tracePt t="41480" x="2965450" y="1133475"/>
          <p14:tracePt t="41847" x="2955925" y="1133475"/>
          <p14:tracePt t="41859" x="2946400" y="1143000"/>
          <p14:tracePt t="41872" x="2946400" y="1152525"/>
          <p14:tracePt t="41885" x="2938463" y="1169988"/>
          <p14:tracePt t="41897" x="2928938" y="1187450"/>
          <p14:tracePt t="41910" x="2919413" y="1204913"/>
          <p14:tracePt t="41927" x="2894013" y="1231900"/>
          <p14:tracePt t="41944" x="2874963" y="1276350"/>
          <p14:tracePt t="41961" x="2822575" y="1384300"/>
          <p14:tracePt t="41977" x="2803525" y="1446213"/>
          <p14:tracePt t="41994" x="2786063" y="1527175"/>
          <p14:tracePt t="42011" x="2741613" y="1643063"/>
          <p14:tracePt t="42028" x="2724150" y="1670050"/>
          <p14:tracePt t="42045" x="2714625" y="1687513"/>
          <p14:tracePt t="42062" x="2705100" y="1704975"/>
          <p14:tracePt t="42289" x="2705100" y="1697038"/>
          <p14:tracePt t="42303" x="2705100" y="1670050"/>
          <p14:tracePt t="42315" x="2705100" y="1616075"/>
          <p14:tracePt t="42328" x="2705100" y="1544638"/>
          <p14:tracePt t="42340" x="2705100" y="1446213"/>
          <p14:tracePt t="42353" x="2705100" y="1366838"/>
          <p14:tracePt t="42365" x="2705100" y="1312863"/>
          <p14:tracePt t="42379" x="2705100" y="1285875"/>
          <p14:tracePt t="42396" x="2705100" y="1276350"/>
          <p14:tracePt t="42413" x="2705100" y="1258888"/>
          <p14:tracePt t="42441" x="2705100" y="1250950"/>
          <p14:tracePt t="42492" x="2697163" y="1250950"/>
          <p14:tracePt t="42505" x="2679700" y="1303338"/>
          <p14:tracePt t="42517" x="2652713" y="1446213"/>
          <p14:tracePt t="42530" x="2571750" y="1741488"/>
          <p14:tracePt t="42547" x="2509838" y="2054225"/>
          <p14:tracePt t="42564" x="2446338" y="2322513"/>
          <p14:tracePt t="42581" x="2401888" y="2473325"/>
          <p14:tracePt t="42597" x="2384425" y="2500313"/>
          <p14:tracePt t="42614" x="2384425" y="2509838"/>
          <p14:tracePt t="42631" x="2384425" y="2517775"/>
          <p14:tracePt t="42771" x="2374900" y="2509838"/>
          <p14:tracePt t="42783" x="2374900" y="2482850"/>
          <p14:tracePt t="42796" x="2366963" y="2428875"/>
          <p14:tracePt t="42808" x="2357438" y="2347913"/>
          <p14:tracePt t="42821" x="2347913" y="2259013"/>
          <p14:tracePt t="42834" x="2347913" y="2197100"/>
          <p14:tracePt t="42849" x="2339975" y="2133600"/>
          <p14:tracePt t="42865" x="2330450" y="2081213"/>
          <p14:tracePt t="42882" x="2330450" y="2054225"/>
          <p14:tracePt t="42899" x="2322513" y="2009775"/>
          <p14:tracePt t="42916" x="2322513" y="1990725"/>
          <p14:tracePt t="42932" x="2312988" y="1973263"/>
          <p14:tracePt t="42949" x="2312988" y="1965325"/>
          <p14:tracePt t="42972" x="2312988" y="1955800"/>
          <p14:tracePt t="43010" x="2312988" y="1946275"/>
          <p14:tracePt t="43036" x="2312988" y="1938338"/>
          <p14:tracePt t="43074" x="2312988" y="1928813"/>
          <p14:tracePt t="43086" x="2312988" y="1919288"/>
          <p14:tracePt t="43099" x="2303463" y="1919288"/>
          <p14:tracePt t="43112" x="2303463" y="1911350"/>
          <p14:tracePt t="43137" x="2303463" y="1893888"/>
          <p14:tracePt t="43150" x="2295525" y="1884363"/>
          <p14:tracePt t="43162" x="2295525" y="1866900"/>
          <p14:tracePt t="43175" x="2286000" y="1857375"/>
          <p14:tracePt t="43188" x="2286000" y="1839913"/>
          <p14:tracePt t="43200" x="2286000" y="1822450"/>
          <p14:tracePt t="43217" x="2276475" y="1803400"/>
          <p14:tracePt t="43234" x="2268538" y="1785938"/>
          <p14:tracePt t="43251" x="2259013" y="1731963"/>
          <p14:tracePt t="43267" x="2241550" y="1714500"/>
          <p14:tracePt t="43284" x="2232025" y="1697038"/>
          <p14:tracePt t="43302" x="2232025" y="1660525"/>
          <p14:tracePt t="43318" x="2224088" y="1652588"/>
          <p14:tracePt t="43492" x="2224088" y="1643063"/>
          <p14:tracePt t="43568" x="2224088" y="1633538"/>
          <p14:tracePt t="43644" x="2224088" y="1625600"/>
          <p14:tracePt t="43669" x="2224088" y="1616075"/>
          <p14:tracePt t="44947" x="2224088" y="1608138"/>
          <p14:tracePt t="45061" x="2224088" y="1598613"/>
          <p14:tracePt t="45112" x="2224088" y="1589088"/>
          <p14:tracePt t="45744" x="2232025" y="1589088"/>
          <p14:tracePt t="45770" x="2251075" y="1589088"/>
          <p14:tracePt t="45782" x="2259013" y="1589088"/>
          <p14:tracePt t="45795" x="2276475" y="1589088"/>
          <p14:tracePt t="45821" x="2286000" y="1589088"/>
          <p14:tracePt t="45833" x="2295525" y="1589088"/>
          <p14:tracePt t="45909" x="2303463" y="1589088"/>
          <p14:tracePt t="45985" x="2312988" y="1589088"/>
          <p14:tracePt t="46023" x="2322513" y="1589088"/>
          <p14:tracePt t="46036" x="2330450" y="1589088"/>
          <p14:tracePt t="46048" x="2347913" y="1589088"/>
          <p14:tracePt t="46061" x="2357438" y="1589088"/>
          <p14:tracePt t="46074" x="2384425" y="1589088"/>
          <p14:tracePt t="46086" x="2411413" y="1589088"/>
          <p14:tracePt t="46101" x="2438400" y="1589088"/>
          <p14:tracePt t="46118" x="2473325" y="1589088"/>
          <p14:tracePt t="46135" x="2509838" y="1589088"/>
          <p14:tracePt t="46151" x="2581275" y="1589088"/>
          <p14:tracePt t="46168" x="2616200" y="1589088"/>
          <p14:tracePt t="46184" x="2652713" y="1589088"/>
          <p14:tracePt t="46200" x="2714625" y="1598613"/>
          <p14:tracePt t="46217" x="2741613" y="1598613"/>
          <p14:tracePt t="46235" x="2751138" y="1608138"/>
          <p14:tracePt t="46251" x="2768600" y="1616075"/>
          <p14:tracePt t="46268" x="2803525" y="1625600"/>
          <p14:tracePt t="46285" x="2822575" y="1625600"/>
          <p14:tracePt t="46302" x="2847975" y="1625600"/>
          <p14:tracePt t="46319" x="2857500" y="1625600"/>
          <p14:tracePt t="46333" x="2867025" y="1633538"/>
          <p14:tracePt t="46352" x="2901950" y="1643063"/>
          <p14:tracePt t="46369" x="2919413" y="1643063"/>
          <p14:tracePt t="46386" x="2938463" y="1643063"/>
          <p14:tracePt t="46403" x="2982913" y="1652588"/>
          <p14:tracePt t="46419" x="3000375" y="1660525"/>
          <p14:tracePt t="46437" x="3017838" y="1660525"/>
          <p14:tracePt t="46453" x="3062288" y="1670050"/>
          <p14:tracePt t="46470" x="3071813" y="1670050"/>
          <p14:tracePt t="46486" x="3081338" y="1670050"/>
          <p14:tracePt t="46501" x="3098800" y="1670050"/>
          <p14:tracePt t="46520" x="3116263" y="1679575"/>
          <p14:tracePt t="46536" x="3125788" y="1679575"/>
          <p14:tracePt t="46553" x="3133725" y="1679575"/>
          <p14:tracePt t="46570" x="3152775" y="1679575"/>
          <p14:tracePt t="46587" x="3160713" y="1679575"/>
          <p14:tracePt t="46644" x="3170238" y="1679575"/>
          <p14:tracePt t="47352" x="3170238" y="1687513"/>
          <p14:tracePt t="49288" x="3170238" y="1679575"/>
          <p14:tracePt t="49339" x="3170238" y="1670050"/>
          <p14:tracePt t="49402" x="3170238" y="1660525"/>
          <p14:tracePt t="49465" x="3170238" y="1652588"/>
          <p14:tracePt t="49604" x="3170238" y="1643063"/>
          <p14:tracePt t="50236" x="3170238" y="1633538"/>
          <p14:tracePt t="51262" x="3179763" y="1633538"/>
          <p14:tracePt t="52237" x="3179763" y="1625600"/>
          <p14:tracePt t="52249" x="3187700" y="1625600"/>
          <p14:tracePt t="52275" x="3197225" y="1625600"/>
          <p14:tracePt t="52287" x="3205163" y="1625600"/>
          <p14:tracePt t="52300" x="3214688" y="1625600"/>
          <p14:tracePt t="52312" x="3232150" y="1625600"/>
          <p14:tracePt t="52325" x="3259138" y="1625600"/>
          <p14:tracePt t="52338" x="3276600" y="1625600"/>
          <p14:tracePt t="52350" x="3295650" y="1625600"/>
          <p14:tracePt t="52365" x="3313113" y="1625600"/>
          <p14:tracePt t="52382" x="3340100" y="1625600"/>
          <p14:tracePt t="52398" x="3367088" y="1625600"/>
          <p14:tracePt t="52415" x="3438525" y="1625600"/>
          <p14:tracePt t="52432" x="3473450" y="1625600"/>
          <p14:tracePt t="52449" x="3509963" y="1625600"/>
          <p14:tracePt t="52465" x="3633788" y="1625600"/>
          <p14:tracePt t="52482" x="3697288" y="1625600"/>
          <p14:tracePt t="52499" x="3759200" y="1625600"/>
          <p14:tracePt t="52516" x="3875088" y="1643063"/>
          <p14:tracePt t="52532" x="3938588" y="1652588"/>
          <p14:tracePt t="52549" x="3990975" y="1660525"/>
          <p14:tracePt t="52566" x="4081463" y="1697038"/>
          <p14:tracePt t="52583" x="4125913" y="1704975"/>
          <p14:tracePt t="52600" x="4160838" y="1724025"/>
          <p14:tracePt t="52616" x="4224338" y="1751013"/>
          <p14:tracePt t="52632" x="4251325" y="1751013"/>
          <p14:tracePt t="52649" x="4295775" y="1768475"/>
          <p14:tracePt t="52666" x="4384675" y="1812925"/>
          <p14:tracePt t="52683" x="4429125" y="1830388"/>
          <p14:tracePt t="52700" x="4473575" y="1847850"/>
          <p14:tracePt t="52717" x="4510088" y="1874838"/>
          <p14:tracePt t="52733" x="4545013" y="1884363"/>
          <p14:tracePt t="52750" x="4554538" y="1893888"/>
          <p14:tracePt t="52767" x="4572000" y="1911350"/>
          <p14:tracePt t="52784" x="4608513" y="1946275"/>
          <p14:tracePt t="52801" x="4625975" y="1965325"/>
          <p14:tracePt t="52817" x="4633913" y="1973263"/>
          <p14:tracePt t="52834" x="4652963" y="2000250"/>
          <p14:tracePt t="52851" x="4670425" y="2009775"/>
          <p14:tracePt t="52868" x="4670425" y="2017713"/>
          <p14:tracePt t="53819" x="4660900" y="2017713"/>
          <p14:tracePt t="53831" x="4643438" y="2017713"/>
          <p14:tracePt t="53844" x="4572000" y="2017713"/>
          <p14:tracePt t="53857" x="4419600" y="2017713"/>
          <p14:tracePt t="53873" x="4098925" y="2017713"/>
          <p14:tracePt t="53889" x="3751263" y="2017713"/>
          <p14:tracePt t="53906" x="3205163" y="2017713"/>
          <p14:tracePt t="53923" x="2928938" y="2017713"/>
          <p14:tracePt t="53940" x="2625725" y="2054225"/>
          <p14:tracePt t="53957" x="2322513" y="2062163"/>
          <p14:tracePt t="53973" x="1803400" y="2125663"/>
          <p14:tracePt t="53990" x="1652588" y="2125663"/>
          <p14:tracePt t="54007" x="1527175" y="2133600"/>
          <p14:tracePt t="54024" x="1322388" y="2143125"/>
          <p14:tracePt t="54040" x="1250950" y="2143125"/>
          <p14:tracePt t="54057" x="1187450" y="2143125"/>
          <p14:tracePt t="54074" x="1036638" y="2143125"/>
          <p14:tracePt t="54090" x="965200" y="2143125"/>
          <p14:tracePt t="54107" x="928688" y="2143125"/>
          <p14:tracePt t="54124" x="893763" y="2143125"/>
          <p14:tracePt t="54141" x="874713" y="2143125"/>
          <p14:tracePt t="54160" x="866775" y="2143125"/>
          <p14:tracePt t="54185" x="857250" y="2143125"/>
          <p14:tracePt t="54198" x="847725" y="2143125"/>
          <p14:tracePt t="54223" x="839788" y="2143125"/>
          <p14:tracePt t="54236" x="830263" y="2143125"/>
          <p14:tracePt t="54274" x="822325" y="2143125"/>
          <p14:tracePt t="54362" x="822325" y="2133600"/>
          <p14:tracePt t="54438" x="822325" y="2125663"/>
          <p14:tracePt t="54451" x="830263" y="2116138"/>
          <p14:tracePt t="54464" x="857250" y="2116138"/>
          <p14:tracePt t="54476" x="901700" y="2108200"/>
          <p14:tracePt t="54493" x="955675" y="2098675"/>
          <p14:tracePt t="54509" x="1036638" y="2081213"/>
          <p14:tracePt t="54527" x="1223963" y="2044700"/>
          <p14:tracePt t="54543" x="1347788" y="2027238"/>
          <p14:tracePt t="54560" x="1455738" y="2017713"/>
          <p14:tracePt t="54576" x="1581150" y="2017713"/>
          <p14:tracePt t="54593" x="1822450" y="2009775"/>
          <p14:tracePt t="54610" x="1919288" y="2009775"/>
          <p14:tracePt t="54627" x="2000250" y="2009775"/>
          <p14:tracePt t="54643" x="2152650" y="2017713"/>
          <p14:tracePt t="54660" x="2214563" y="2044700"/>
          <p14:tracePt t="54677" x="2259013" y="2062163"/>
          <p14:tracePt t="54694" x="2357438" y="2108200"/>
          <p14:tracePt t="54710" x="2393950" y="2116138"/>
          <p14:tracePt t="54727" x="2428875" y="2143125"/>
          <p14:tracePt t="54744" x="2490788" y="2179638"/>
          <p14:tracePt t="54761" x="2500313" y="2187575"/>
          <p14:tracePt t="54777" x="2517775" y="2205038"/>
          <p14:tracePt t="54794" x="2536825" y="2224088"/>
          <p14:tracePt t="54817" x="2544763" y="2224088"/>
          <p14:tracePt t="54831" x="2544763" y="2232025"/>
          <p14:tracePt t="54869" x="2554288" y="2232025"/>
          <p14:tracePt t="55464" x="2562225" y="2232025"/>
          <p14:tracePt t="55476" x="2571750" y="2232025"/>
          <p14:tracePt t="55489" x="2616200" y="2232025"/>
          <p14:tracePt t="55501" x="2679700" y="2232025"/>
          <p14:tracePt t="55515" x="2786063" y="2232025"/>
          <p14:tracePt t="55531" x="2911475" y="2232025"/>
          <p14:tracePt t="55548" x="3017838" y="2232025"/>
          <p14:tracePt t="55565" x="3143250" y="2232025"/>
          <p14:tracePt t="55582" x="3197225" y="2232025"/>
          <p14:tracePt t="55598" x="3232150" y="2232025"/>
          <p14:tracePt t="55615" x="3330575" y="2232025"/>
          <p14:tracePt t="55632" x="3375025" y="2232025"/>
          <p14:tracePt t="55649" x="3429000" y="2232025"/>
          <p14:tracePt t="55666" x="3544888" y="2241550"/>
          <p14:tracePt t="55682" x="3581400" y="2241550"/>
          <p14:tracePt t="55699" x="3598863" y="2241550"/>
          <p14:tracePt t="55716" x="3616325" y="2251075"/>
          <p14:tracePt t="55732" x="3625850" y="2251075"/>
          <p14:tracePt t="55749" x="3643313" y="2251075"/>
          <p14:tracePt t="56172" x="3633788" y="2251075"/>
          <p14:tracePt t="56185" x="3616325" y="2251075"/>
          <p14:tracePt t="56198" x="3581400" y="2241550"/>
          <p14:tracePt t="56211" x="3517900" y="2232025"/>
          <p14:tracePt t="56223" x="3455988" y="2214563"/>
          <p14:tracePt t="56235" x="3357563" y="2187575"/>
          <p14:tracePt t="56252" x="3259138" y="2170113"/>
          <p14:tracePt t="56269" x="3152775" y="2160588"/>
          <p14:tracePt t="56286" x="3027363" y="2133600"/>
          <p14:tracePt t="56287" x="2901950" y="2125663"/>
          <p14:tracePt t="56302" x="2768600" y="2116138"/>
          <p14:tracePt t="56319" x="2633663" y="2116138"/>
          <p14:tracePt t="56336" x="2517775" y="2116138"/>
          <p14:tracePt t="56337" x="2393950" y="2116138"/>
          <p14:tracePt t="56352" x="2295525" y="2116138"/>
          <p14:tracePt t="56369" x="2214563" y="2116138"/>
          <p14:tracePt t="56386" x="2152650" y="2116138"/>
          <p14:tracePt t="56402" x="2027238" y="2116138"/>
          <p14:tracePt t="56419" x="1982788" y="2116138"/>
          <p14:tracePt t="56435" x="1938338" y="2116138"/>
          <p14:tracePt t="56452" x="1884363" y="2108200"/>
          <p14:tracePt t="56470" x="1866900" y="2108200"/>
          <p14:tracePt t="56486" x="1857375" y="2108200"/>
          <p14:tracePt t="56503" x="1830388" y="2108200"/>
          <p14:tracePt t="56520" x="1822450" y="2108200"/>
          <p14:tracePt t="56539" x="1812925" y="2108200"/>
          <p14:tracePt t="56553" x="1812925" y="2098675"/>
          <p14:tracePt t="56691" x="1812925" y="2089150"/>
          <p14:tracePt t="56780" x="1812925" y="2081213"/>
          <p14:tracePt t="57159" x="1812925" y="2071688"/>
          <p14:tracePt t="57336" x="1822450" y="2071688"/>
          <p14:tracePt t="57349" x="1884363" y="2062163"/>
          <p14:tracePt t="57362" x="2036763" y="2062163"/>
          <p14:tracePt t="57375" x="2384425" y="2062163"/>
          <p14:tracePt t="57391" x="2724150" y="2062163"/>
          <p14:tracePt t="57408" x="2973388" y="2062163"/>
          <p14:tracePt t="57425" x="3197225" y="2062163"/>
          <p14:tracePt t="57441" x="3241675" y="2062163"/>
          <p14:tracePt t="57458" x="3286125" y="2062163"/>
          <p14:tracePt t="57475" x="3375025" y="2062163"/>
          <p14:tracePt t="57491" x="3438525" y="2071688"/>
          <p14:tracePt t="57508" x="3500438" y="2081213"/>
          <p14:tracePt t="57525" x="3562350" y="2098675"/>
          <p14:tracePt t="57542" x="3679825" y="2125663"/>
          <p14:tracePt t="57558" x="3705225" y="2143125"/>
          <p14:tracePt t="57575" x="3732213" y="2143125"/>
          <p14:tracePt t="57592" x="3776663" y="2160588"/>
          <p14:tracePt t="57609" x="3803650" y="2160588"/>
          <p14:tracePt t="57626" x="3840163" y="2179638"/>
          <p14:tracePt t="57642" x="3946525" y="2205038"/>
          <p14:tracePt t="57659" x="4010025" y="2224088"/>
          <p14:tracePt t="57676" x="4054475" y="2241550"/>
          <p14:tracePt t="57693" x="4098925" y="2259013"/>
          <p14:tracePt t="57709" x="4125913" y="2259013"/>
          <p14:tracePt t="57726" x="4125913" y="2268538"/>
          <p14:tracePt t="57743" x="4133850" y="2268538"/>
          <p14:tracePt t="57760" x="4143375" y="2268538"/>
          <p14:tracePt t="57779" x="4143375" y="2276475"/>
          <p14:tracePt t="58489" x="4143375" y="2268538"/>
          <p14:tracePt t="58615" x="4143375" y="2259013"/>
          <p14:tracePt t="58703" x="4143375" y="2251075"/>
          <p14:tracePt t="58742" x="4143375" y="2241550"/>
          <p14:tracePt t="59690" x="4152900" y="2241550"/>
          <p14:tracePt t="59704" x="4170363" y="2241550"/>
          <p14:tracePt t="59715" x="4224338" y="2241550"/>
          <p14:tracePt t="59729" x="4348163" y="2259013"/>
          <p14:tracePt t="59741" x="4554538" y="2259013"/>
          <p14:tracePt t="59754" x="4830763" y="2286000"/>
          <p14:tracePt t="59770" x="5062538" y="2286000"/>
          <p14:tracePt t="59787" x="5214938" y="2295525"/>
          <p14:tracePt t="59804" x="5483225" y="2295525"/>
          <p14:tracePt t="59820" x="5688013" y="2295525"/>
          <p14:tracePt t="59837" x="5911850" y="2295525"/>
          <p14:tracePt t="59854" x="6161088" y="2295525"/>
          <p14:tracePt t="59871" x="6456363" y="2295525"/>
          <p14:tracePt t="59888" x="6545263" y="2286000"/>
          <p14:tracePt t="59904" x="6608763" y="2276475"/>
          <p14:tracePt t="59921" x="6724650" y="2251075"/>
          <p14:tracePt t="59938" x="6759575" y="2232025"/>
          <p14:tracePt t="59954" x="6796088" y="2224088"/>
          <p14:tracePt t="59971" x="6831013" y="2224088"/>
          <p14:tracePt t="59988" x="6858000" y="2214563"/>
          <p14:tracePt t="60005" x="6902450" y="2205038"/>
          <p14:tracePt t="60022" x="7037388" y="2179638"/>
          <p14:tracePt t="60038" x="7099300" y="2160588"/>
          <p14:tracePt t="60055" x="7143750" y="2152650"/>
          <p14:tracePt t="60072" x="7188200" y="2133600"/>
          <p14:tracePt t="60088" x="7205663" y="2133600"/>
          <p14:tracePt t="60105" x="7215188" y="2133600"/>
          <p14:tracePt t="60122" x="7232650" y="2133600"/>
          <p14:tracePt t="60139" x="7259638" y="2133600"/>
          <p14:tracePt t="60155" x="7277100" y="2133600"/>
          <p14:tracePt t="60172" x="7286625" y="2133600"/>
          <p14:tracePt t="60209" x="7170738" y="2133600"/>
          <p14:tracePt t="60222" x="6777038" y="2160588"/>
          <p14:tracePt t="60235" x="6099175" y="2232025"/>
          <p14:tracePt t="60246" x="5375275" y="2295525"/>
          <p14:tracePt t="60259" x="4776788" y="2366963"/>
          <p14:tracePt t="60272" x="4276725" y="2384425"/>
          <p14:tracePt t="60289" x="3822700" y="2401888"/>
          <p14:tracePt t="60306" x="3473450" y="2419350"/>
          <p14:tracePt t="60323" x="2919413" y="2438400"/>
          <p14:tracePt t="60340" x="2670175" y="2438400"/>
          <p14:tracePt t="60357" x="2446338" y="2446338"/>
          <p14:tracePt t="60373" x="1973263" y="2490788"/>
          <p14:tracePt t="60390" x="1795463" y="2500313"/>
          <p14:tracePt t="60407" x="1652588" y="2527300"/>
          <p14:tracePt t="60424" x="1490663" y="2544763"/>
          <p14:tracePt t="60440" x="1446213" y="2554288"/>
          <p14:tracePt t="60457" x="1401763" y="2562225"/>
          <p14:tracePt t="60474" x="1366838" y="2562225"/>
          <p14:tracePt t="60491" x="1339850" y="2571750"/>
          <p14:tracePt t="60507" x="1322388" y="2589213"/>
          <p14:tracePt t="60524" x="1312863" y="2589213"/>
          <p14:tracePt t="60541" x="1303338" y="2598738"/>
          <p14:tracePt t="60558" x="1295400" y="2598738"/>
          <p14:tracePt t="60855" x="1276350" y="2598738"/>
          <p14:tracePt t="60867" x="1258888" y="2562225"/>
          <p14:tracePt t="60880" x="1214438" y="2490788"/>
          <p14:tracePt t="60893" x="1143000" y="2374900"/>
          <p14:tracePt t="60909" x="1071563" y="2232025"/>
          <p14:tracePt t="60926" x="1017588" y="2143125"/>
          <p14:tracePt t="60943" x="982663" y="2054225"/>
          <p14:tracePt t="60960" x="982663" y="2044700"/>
          <p14:tracePt t="60976" x="982663" y="2036763"/>
          <p14:tracePt t="60994" x="982663" y="2027238"/>
          <p14:tracePt t="61133" x="982663" y="2036763"/>
          <p14:tracePt t="61146" x="982663" y="2054225"/>
          <p14:tracePt t="61158" x="1000125" y="2081213"/>
          <p14:tracePt t="61171" x="1017588" y="2098675"/>
          <p14:tracePt t="61184" x="1054100" y="2133600"/>
          <p14:tracePt t="61196" x="1089025" y="2170113"/>
          <p14:tracePt t="61211" x="1116013" y="2187575"/>
          <p14:tracePt t="61228" x="1143000" y="2214563"/>
          <p14:tracePt t="61244" x="1160463" y="2224088"/>
          <p14:tracePt t="61261" x="1214438" y="2259013"/>
          <p14:tracePt t="61277" x="1231900" y="2276475"/>
          <p14:tracePt t="61295" x="1241425" y="2286000"/>
          <p14:tracePt t="61311" x="1268413" y="2303463"/>
          <p14:tracePt t="61328" x="1285875" y="2312988"/>
          <p14:tracePt t="61345" x="1285875" y="2322513"/>
          <p14:tracePt t="61362" x="1303338" y="2322513"/>
          <p14:tracePt t="61385" x="1312863" y="2322513"/>
          <p14:tracePt t="61463" x="1322388" y="2322513"/>
          <p14:tracePt t="67624" x="1330325" y="2322513"/>
          <p14:tracePt t="67649" x="1339850" y="2322513"/>
          <p14:tracePt t="67726" x="1347788" y="2322513"/>
          <p14:tracePt t="67751" x="1357313" y="2322513"/>
          <p14:tracePt t="67763" x="1366838" y="2322513"/>
          <p14:tracePt t="67776" x="1374775" y="2322513"/>
          <p14:tracePt t="67788" x="1393825" y="2330450"/>
          <p14:tracePt t="67801" x="1411288" y="2330450"/>
          <p14:tracePt t="67814" x="1419225" y="2330450"/>
          <p14:tracePt t="67829" x="1438275" y="2330450"/>
          <p14:tracePt t="67852" x="1455738" y="2330450"/>
          <p14:tracePt t="67864" x="1465263" y="2330450"/>
          <p14:tracePt t="67879" x="1482725" y="2330450"/>
          <p14:tracePt t="67896" x="1500188" y="2330450"/>
          <p14:tracePt t="67913" x="1517650" y="2330450"/>
          <p14:tracePt t="67929" x="1562100" y="2330450"/>
          <p14:tracePt t="67946" x="1589088" y="2330450"/>
          <p14:tracePt t="67963" x="1608138" y="2330450"/>
          <p14:tracePt t="67980" x="1633538" y="2330450"/>
          <p14:tracePt t="67996" x="1652588" y="2330450"/>
          <p14:tracePt t="68013" x="1670050" y="2330450"/>
          <p14:tracePt t="68030" x="1697038" y="2330450"/>
          <p14:tracePt t="68047" x="1704975" y="2330450"/>
          <p14:tracePt t="68063" x="1724025" y="2330450"/>
          <p14:tracePt t="68080" x="1731963" y="2330450"/>
          <p14:tracePt t="68097" x="1741488" y="2330450"/>
          <p14:tracePt t="68117" x="1751013" y="2330450"/>
          <p14:tracePt t="68307" x="1758950" y="2330450"/>
          <p14:tracePt t="68333" x="1776413" y="2330450"/>
          <p14:tracePt t="68345" x="1795463" y="2330450"/>
          <p14:tracePt t="68358" x="1803400" y="2330450"/>
          <p14:tracePt t="68371" x="1822450" y="2322513"/>
          <p14:tracePt t="68383" x="1847850" y="2322513"/>
          <p14:tracePt t="68398" x="1857375" y="2322513"/>
          <p14:tracePt t="68415" x="1874838" y="2322513"/>
          <p14:tracePt t="68432" x="1884363" y="2322513"/>
          <p14:tracePt t="68449" x="1893888" y="2322513"/>
          <p14:tracePt t="68465" x="1893888" y="2312988"/>
          <p14:tracePt t="68482" x="1911350" y="2312988"/>
          <p14:tracePt t="68509" x="1919288" y="2312988"/>
          <p14:tracePt t="68547" x="1928813" y="2312988"/>
          <p14:tracePt t="68586" x="1938338" y="2312988"/>
          <p14:tracePt t="68636" x="1938338" y="2303463"/>
          <p14:tracePt t="68649" x="1946275" y="2303463"/>
          <p14:tracePt t="68687" x="1955800" y="2303463"/>
          <p14:tracePt t="68712" x="1965325" y="2303463"/>
          <p14:tracePt t="68737" x="1973263" y="2303463"/>
          <p14:tracePt t="68788" x="1982788" y="2303463"/>
          <p14:tracePt t="68838" x="1990725" y="2303463"/>
          <p14:tracePt t="68864" x="2000250" y="2303463"/>
          <p14:tracePt t="68953" x="2000250" y="2295525"/>
          <p14:tracePt t="69079" x="2000250" y="2286000"/>
          <p14:tracePt t="69092" x="2009775" y="2286000"/>
          <p14:tracePt t="69168" x="2017713" y="2276475"/>
          <p14:tracePt t="69193" x="2027238" y="2276475"/>
          <p14:tracePt t="69206" x="2036763" y="2268538"/>
          <p14:tracePt t="69218" x="2036763" y="2259013"/>
          <p14:tracePt t="69231" x="2044700" y="2259013"/>
          <p14:tracePt t="69244" x="2044700" y="2251075"/>
          <p14:tracePt t="69256" x="2054225" y="2251075"/>
          <p14:tracePt t="69270" x="2062163" y="2241550"/>
          <p14:tracePt t="70281" x="2062163" y="2232025"/>
          <p14:tracePt t="70597" x="2071688" y="2232025"/>
          <p14:tracePt t="70686" x="2081213" y="2232025"/>
          <p14:tracePt t="70711" x="2089150" y="2232025"/>
          <p14:tracePt t="70724" x="2098675" y="2232025"/>
          <p14:tracePt t="70736" x="2108200" y="2232025"/>
          <p14:tracePt t="70749" x="2116138" y="2232025"/>
          <p14:tracePt t="70762" x="2133600" y="2232025"/>
          <p14:tracePt t="70777" x="2160588" y="2232025"/>
          <p14:tracePt t="70794" x="2187575" y="2232025"/>
          <p14:tracePt t="70811" x="2224088" y="2232025"/>
          <p14:tracePt t="70828" x="2330450" y="2232025"/>
          <p14:tracePt t="70844" x="2393950" y="2232025"/>
          <p14:tracePt t="70861" x="2455863" y="2232025"/>
          <p14:tracePt t="70878" x="2554288" y="2232025"/>
          <p14:tracePt t="70895" x="2589213" y="2232025"/>
          <p14:tracePt t="70911" x="2616200" y="2232025"/>
          <p14:tracePt t="70928" x="2679700" y="2232025"/>
          <p14:tracePt t="70944" x="2732088" y="2232025"/>
          <p14:tracePt t="70962" x="2786063" y="2232025"/>
          <p14:tracePt t="70979" x="2901950" y="2259013"/>
          <p14:tracePt t="70995" x="2965450" y="2276475"/>
          <p14:tracePt t="71012" x="3009900" y="2295525"/>
          <p14:tracePt t="71029" x="3054350" y="2312988"/>
          <p14:tracePt t="71045" x="3071813" y="2322513"/>
          <p14:tracePt t="71062" x="3081338" y="2330450"/>
          <p14:tracePt t="71079" x="3098800" y="2339975"/>
          <p14:tracePt t="71103" x="3108325" y="2339975"/>
          <p14:tracePt t="71154" x="3116263" y="2339975"/>
          <p14:tracePt t="71369" x="3116263" y="2347913"/>
          <p14:tracePt t="71407" x="3116263" y="2357438"/>
          <p14:tracePt t="71432" x="3108325" y="2357438"/>
          <p14:tracePt t="71444" x="3089275" y="2366963"/>
          <p14:tracePt t="71457" x="3062288" y="2374900"/>
          <p14:tracePt t="71470" x="2982913" y="2393950"/>
          <p14:tracePt t="71483" x="2857500" y="2419350"/>
          <p14:tracePt t="71498" x="2679700" y="2473325"/>
          <p14:tracePt t="71515" x="2500313" y="2517775"/>
          <p14:tracePt t="71531" x="2393950" y="2554288"/>
          <p14:tracePt t="71548" x="2241550" y="2581275"/>
          <p14:tracePt t="71565" x="2152650" y="2598738"/>
          <p14:tracePt t="71581" x="2062163" y="2608263"/>
          <p14:tracePt t="71599" x="1857375" y="2633663"/>
          <p14:tracePt t="71615" x="1741488" y="2670175"/>
          <p14:tracePt t="71632" x="1633538" y="2687638"/>
          <p14:tracePt t="71635" x="1544638" y="2714625"/>
          <p14:tracePt t="71649" x="1455738" y="2724150"/>
          <p14:tracePt t="71665" x="1393825" y="2732088"/>
          <p14:tracePt t="71682" x="1357313" y="2751138"/>
          <p14:tracePt t="71699" x="1295400" y="2759075"/>
          <p14:tracePt t="71716" x="1268413" y="2759075"/>
          <p14:tracePt t="71733" x="1258888" y="2768600"/>
          <p14:tracePt t="71749" x="1231900" y="2768600"/>
          <p14:tracePt t="71766" x="1214438" y="2768600"/>
          <p14:tracePt t="71783" x="1204913" y="2768600"/>
          <p14:tracePt t="71799" x="1179513" y="2776538"/>
          <p14:tracePt t="71816" x="1169988" y="2786063"/>
          <p14:tracePt t="71836" x="1160463" y="2786063"/>
          <p14:tracePt t="71862" x="1152525" y="2786063"/>
          <p14:tracePt t="72368" x="1160463" y="2786063"/>
          <p14:tracePt t="72419" x="1169988" y="2786063"/>
          <p14:tracePt t="72444" x="1179513" y="2786063"/>
          <p14:tracePt t="72457" x="1179513" y="2795588"/>
          <p14:tracePt t="72482" x="1187450" y="2795588"/>
          <p14:tracePt t="72621" x="1196975" y="2795588"/>
          <p14:tracePt t="72647" x="1204913" y="2795588"/>
          <p14:tracePt t="72672" x="1214438" y="2795588"/>
          <p14:tracePt t="72684" x="1241425" y="2795588"/>
          <p14:tracePt t="72697" x="1268413" y="2795588"/>
          <p14:tracePt t="72709" x="1312863" y="2795588"/>
          <p14:tracePt t="72722" x="1357313" y="2795588"/>
          <p14:tracePt t="72738" x="1411288" y="2803525"/>
          <p14:tracePt t="72754" x="1473200" y="2803525"/>
          <p14:tracePt t="72771" x="1509713" y="2803525"/>
          <p14:tracePt t="72788" x="1589088" y="2803525"/>
          <p14:tracePt t="72805" x="1616075" y="2803525"/>
          <p14:tracePt t="72821" x="1643063" y="2803525"/>
          <p14:tracePt t="72838" x="1704975" y="2803525"/>
          <p14:tracePt t="72855" x="1741488" y="2803525"/>
          <p14:tracePt t="72872" x="1803400" y="2803525"/>
          <p14:tracePt t="72889" x="1893888" y="2803525"/>
          <p14:tracePt t="72905" x="1928813" y="2803525"/>
          <p14:tracePt t="72922" x="1990725" y="2803525"/>
          <p14:tracePt t="72939" x="2108200" y="2803525"/>
          <p14:tracePt t="72955" x="2152650" y="2803525"/>
          <p14:tracePt t="72972" x="2214563" y="2803525"/>
          <p14:tracePt t="72989" x="2286000" y="2803525"/>
          <p14:tracePt t="73006" x="2312988" y="2803525"/>
          <p14:tracePt t="73022" x="2347913" y="2803525"/>
          <p14:tracePt t="73039" x="2438400" y="2803525"/>
          <p14:tracePt t="73055" x="2500313" y="2803525"/>
          <p14:tracePt t="73072" x="2562225" y="2803525"/>
          <p14:tracePt t="73089" x="2679700" y="2803525"/>
          <p14:tracePt t="73106" x="2705100" y="2803525"/>
          <p14:tracePt t="73123" x="2741613" y="2803525"/>
          <p14:tracePt t="73140" x="2786063" y="2803525"/>
          <p14:tracePt t="73157" x="2822575" y="2803525"/>
          <p14:tracePt t="73173" x="2847975" y="2803525"/>
          <p14:tracePt t="73190" x="2901950" y="2803525"/>
          <p14:tracePt t="73207" x="2928938" y="2803525"/>
          <p14:tracePt t="73223" x="2946400" y="2813050"/>
          <p14:tracePt t="73241" x="2955925" y="2813050"/>
          <p14:tracePt t="73257" x="2965450" y="2813050"/>
          <p14:tracePt t="73305" x="2973388" y="2813050"/>
          <p14:tracePt t="74393" x="2990850" y="2803525"/>
          <p14:tracePt t="74405" x="3009900" y="2803525"/>
          <p14:tracePt t="74417" x="3036888" y="2803525"/>
          <p14:tracePt t="74430" x="3071813" y="2795588"/>
          <p14:tracePt t="74447" x="3125788" y="2786063"/>
          <p14:tracePt t="74463" x="3179763" y="2776538"/>
          <p14:tracePt t="74480" x="3224213" y="2768600"/>
          <p14:tracePt t="74497" x="3295650" y="2751138"/>
          <p14:tracePt t="74514" x="3348038" y="2751138"/>
          <p14:tracePt t="74530" x="3394075" y="2751138"/>
          <p14:tracePt t="74547" x="3527425" y="2741613"/>
          <p14:tracePt t="74564" x="3589338" y="2741613"/>
          <p14:tracePt t="74581" x="3625850" y="2741613"/>
          <p14:tracePt t="74597" x="3705225" y="2741613"/>
          <p14:tracePt t="74614" x="3741738" y="2741613"/>
          <p14:tracePt t="74631" x="3776663" y="2741613"/>
          <p14:tracePt t="74648" x="3857625" y="2741613"/>
          <p14:tracePt t="74664" x="3902075" y="2741613"/>
          <p14:tracePt t="74681" x="3929063" y="2741613"/>
          <p14:tracePt t="74697" x="3983038" y="2741613"/>
          <p14:tracePt t="74714" x="4010025" y="2741613"/>
          <p14:tracePt t="74731" x="4037013" y="2741613"/>
          <p14:tracePt t="74748" x="4071938" y="2741613"/>
          <p14:tracePt t="74765" x="4089400" y="2741613"/>
          <p14:tracePt t="74782" x="4108450" y="2741613"/>
          <p14:tracePt t="74798" x="4143375" y="2741613"/>
          <p14:tracePt t="74815" x="4160838" y="2741613"/>
          <p14:tracePt t="74832" x="4179888" y="2741613"/>
          <p14:tracePt t="74849" x="4214813" y="2741613"/>
          <p14:tracePt t="74865" x="4224338" y="2741613"/>
          <p14:tracePt t="74882" x="4232275" y="2741613"/>
          <p14:tracePt t="74899" x="4251325" y="2741613"/>
          <p14:tracePt t="74924" x="4259263" y="2741613"/>
          <p14:tracePt t="74937" x="4268788" y="2741613"/>
          <p14:tracePt t="74962" x="4276725" y="2741613"/>
          <p14:tracePt t="75202" x="4286250" y="2741613"/>
          <p14:tracePt t="76051" x="4286250" y="2732088"/>
          <p14:tracePt t="76836" x="4295775" y="2732088"/>
          <p14:tracePt t="76861" x="4313238" y="2732088"/>
          <p14:tracePt t="76874" x="4322763" y="2732088"/>
          <p14:tracePt t="76886" x="4330700" y="2732088"/>
          <p14:tracePt t="76899" x="4357688" y="2724150"/>
          <p14:tracePt t="76911" x="4394200" y="2714625"/>
          <p14:tracePt t="76926" x="4429125" y="2714625"/>
          <p14:tracePt t="76943" x="4456113" y="2714625"/>
          <p14:tracePt t="76960" x="4500563" y="2714625"/>
          <p14:tracePt t="76976" x="4598988" y="2714625"/>
          <p14:tracePt t="76993" x="4660900" y="2714625"/>
          <p14:tracePt t="77010" x="4724400" y="2714625"/>
          <p14:tracePt t="77027" x="4830763" y="2714625"/>
          <p14:tracePt t="77043" x="4894263" y="2714625"/>
          <p14:tracePt t="77060" x="4938713" y="2714625"/>
          <p14:tracePt t="77077" x="5000625" y="2714625"/>
          <p14:tracePt t="77094" x="5027613" y="2714625"/>
          <p14:tracePt t="77111" x="5045075" y="2714625"/>
          <p14:tracePt t="77127" x="5081588" y="2714625"/>
          <p14:tracePt t="77144" x="5089525" y="2714625"/>
          <p14:tracePt t="77161" x="5099050" y="2714625"/>
          <p14:tracePt t="77178" x="5108575" y="2714625"/>
          <p14:tracePt t="77202" x="5116513" y="2714625"/>
          <p14:tracePt t="77785" x="5116513" y="2705100"/>
          <p14:tracePt t="78101" x="5116513" y="2697163"/>
          <p14:tracePt t="78240" x="5126038" y="2697163"/>
          <p14:tracePt t="78290" x="5126038" y="2687638"/>
          <p14:tracePt t="78316" x="5133975" y="2687638"/>
          <p14:tracePt t="78391" x="5143500" y="2687638"/>
          <p14:tracePt t="78696" x="5143500" y="2679700"/>
          <p14:tracePt t="79088" x="5153025" y="2679700"/>
          <p14:tracePt t="79101" x="5170488" y="2679700"/>
          <p14:tracePt t="79113" x="5232400" y="2679700"/>
          <p14:tracePt t="79126" x="5322888" y="2679700"/>
          <p14:tracePt t="79139" x="5491163" y="2679700"/>
          <p14:tracePt t="79154" x="5741988" y="2679700"/>
          <p14:tracePt t="79171" x="6018213" y="2679700"/>
          <p14:tracePt t="79188" x="6224588" y="2687638"/>
          <p14:tracePt t="79205" x="6473825" y="2741613"/>
          <p14:tracePt t="79221" x="6545263" y="2751138"/>
          <p14:tracePt t="79238" x="6608763" y="2768600"/>
          <p14:tracePt t="79241" x="6661150" y="2776538"/>
          <p14:tracePt t="79255" x="6705600" y="2795588"/>
          <p14:tracePt t="79272" x="6759575" y="2803525"/>
          <p14:tracePt t="79288" x="6786563" y="2822575"/>
          <p14:tracePt t="79305" x="6884988" y="2894013"/>
          <p14:tracePt t="79322" x="6919913" y="2946400"/>
          <p14:tracePt t="79339" x="6946900" y="2990850"/>
          <p14:tracePt t="79356" x="6983413" y="3098800"/>
          <p14:tracePt t="79372" x="7000875" y="3143250"/>
          <p14:tracePt t="79389" x="7000875" y="3170238"/>
          <p14:tracePt t="79406" x="7010400" y="3205163"/>
          <p14:tracePt t="79423" x="7010400" y="3224213"/>
          <p14:tracePt t="79439" x="7010400" y="3232150"/>
          <p14:tracePt t="79456" x="7010400" y="3251200"/>
          <p14:tracePt t="79473" x="7010400" y="3268663"/>
          <p14:tracePt t="79489" x="7010400" y="3286125"/>
          <p14:tracePt t="79506" x="6991350" y="3295650"/>
          <p14:tracePt t="79522" x="6983413" y="3303588"/>
          <p14:tracePt t="79540" x="6983413" y="3313113"/>
          <p14:tracePt t="79557" x="6973888" y="3322638"/>
          <p14:tracePt t="79594" x="6965950" y="3322638"/>
          <p14:tracePt t="79607" x="6956425" y="3322638"/>
          <p14:tracePt t="79632" x="6946900" y="3322638"/>
          <p14:tracePt t="79657" x="6938963" y="3322638"/>
          <p14:tracePt t="79683" x="6929438" y="3322638"/>
          <p14:tracePt t="86568" x="6919913" y="3322638"/>
          <p14:tracePt t="86619" x="6911975" y="3322638"/>
          <p14:tracePt t="86631" x="6902450" y="3322638"/>
          <p14:tracePt t="86643" x="6894513" y="3313113"/>
          <p14:tracePt t="86656" x="6875463" y="3313113"/>
          <p14:tracePt t="86669" x="6848475" y="3303588"/>
          <p14:tracePt t="86681" x="6823075" y="3303588"/>
          <p14:tracePt t="86694" x="6786563" y="3303588"/>
          <p14:tracePt t="86710" x="6724650" y="3295650"/>
          <p14:tracePt t="86727" x="6680200" y="3286125"/>
          <p14:tracePt t="86744" x="6643688" y="3276600"/>
          <p14:tracePt t="86761" x="6599238" y="3276600"/>
          <p14:tracePt t="86777" x="6572250" y="3276600"/>
          <p14:tracePt t="86795" x="6554788" y="3268663"/>
          <p14:tracePt t="86811" x="6510338" y="3268663"/>
          <p14:tracePt t="86828" x="6483350" y="3268663"/>
          <p14:tracePt t="86845" x="6446838" y="3268663"/>
          <p14:tracePt t="86861" x="6394450" y="3268663"/>
          <p14:tracePt t="86878" x="6367463" y="3268663"/>
          <p14:tracePt t="86895" x="6340475" y="3268663"/>
          <p14:tracePt t="86912" x="6313488" y="3268663"/>
          <p14:tracePt t="86928" x="6303963" y="3268663"/>
          <p14:tracePt t="86945" x="6276975" y="3268663"/>
          <p14:tracePt t="86962" x="6259513" y="3268663"/>
          <p14:tracePt t="86979" x="6242050" y="3268663"/>
          <p14:tracePt t="86995" x="6224588" y="3268663"/>
          <p14:tracePt t="87011" x="6197600" y="3268663"/>
          <p14:tracePt t="87028" x="6188075" y="3268663"/>
          <p14:tracePt t="87046" x="6170613" y="3268663"/>
          <p14:tracePt t="87062" x="6153150" y="3268663"/>
          <p14:tracePt t="87079" x="6143625" y="3268663"/>
          <p14:tracePt t="87096" x="6134100" y="3268663"/>
          <p14:tracePt t="87112" x="6108700" y="3268663"/>
          <p14:tracePt t="87129" x="6099175" y="3268663"/>
          <p14:tracePt t="87146" x="6089650" y="3268663"/>
          <p14:tracePt t="87163" x="6062663" y="3268663"/>
          <p14:tracePt t="87180" x="6054725" y="3268663"/>
          <p14:tracePt t="87196" x="6045200" y="3268663"/>
          <p14:tracePt t="87213" x="6037263" y="3268663"/>
          <p14:tracePt t="87230" x="6027738" y="3268663"/>
          <p14:tracePt t="87251" x="6018213" y="3268663"/>
          <p14:tracePt t="87289" x="6010275" y="3268663"/>
          <p14:tracePt t="87339" x="6010275" y="3259138"/>
          <p14:tracePt t="87719" x="6010275" y="3251200"/>
          <p14:tracePt t="93061" x="6000750" y="3251200"/>
          <p14:tracePt t="93087" x="5991225" y="3251200"/>
          <p14:tracePt t="93099" x="5983288" y="3251200"/>
          <p14:tracePt t="93112" x="5973763" y="3251200"/>
          <p14:tracePt t="93125" x="5938838" y="3251200"/>
          <p14:tracePt t="93137" x="5902325" y="3232150"/>
          <p14:tracePt t="93150" x="5867400" y="3224213"/>
          <p14:tracePt t="93163" x="5786438" y="3214688"/>
          <p14:tracePt t="93177" x="5697538" y="3187700"/>
          <p14:tracePt t="93194" x="5626100" y="3179763"/>
          <p14:tracePt t="93211" x="5554663" y="3170238"/>
          <p14:tracePt t="93228" x="5429250" y="3143250"/>
          <p14:tracePt t="93244" x="5367338" y="3133725"/>
          <p14:tracePt t="93261" x="5295900" y="3116263"/>
          <p14:tracePt t="93278" x="5197475" y="3108325"/>
          <p14:tracePt t="93295" x="5160963" y="3108325"/>
          <p14:tracePt t="93312" x="5133975" y="3098800"/>
          <p14:tracePt t="93328" x="5072063" y="3089275"/>
          <p14:tracePt t="93345" x="5054600" y="3081338"/>
          <p14:tracePt t="93362" x="5027613" y="3071813"/>
          <p14:tracePt t="93379" x="4991100" y="3071813"/>
          <p14:tracePt t="93395" x="4973638" y="3071813"/>
          <p14:tracePt t="93412" x="4965700" y="3071813"/>
          <p14:tracePt t="93429" x="4929188" y="3071813"/>
          <p14:tracePt t="93445" x="4911725" y="3071813"/>
          <p14:tracePt t="93462" x="4902200" y="3071813"/>
          <p14:tracePt t="93478" x="4875213" y="3071813"/>
          <p14:tracePt t="93496" x="4867275" y="3071813"/>
          <p14:tracePt t="93513" x="4857750" y="3071813"/>
          <p14:tracePt t="93529" x="4840288" y="3071813"/>
          <p14:tracePt t="93545" x="4840288" y="3062288"/>
          <p14:tracePt t="93567" x="4830763" y="3062288"/>
          <p14:tracePt t="94175" x="4822825" y="3062288"/>
          <p14:tracePt t="94226" x="4813300" y="3062288"/>
          <p14:tracePt t="94238" x="4803775" y="3054350"/>
          <p14:tracePt t="94251" x="4795838" y="3044825"/>
          <p14:tracePt t="94263" x="4786313" y="3044825"/>
          <p14:tracePt t="94276" x="4776788" y="3044825"/>
          <p14:tracePt t="94288" x="4768850" y="3036888"/>
          <p14:tracePt t="94301" x="4751388" y="3027363"/>
          <p14:tracePt t="94317" x="4751388" y="3017838"/>
          <p14:tracePt t="94334" x="4732338" y="3009900"/>
          <p14:tracePt t="94350" x="4724400" y="3000375"/>
          <p14:tracePt t="94367" x="4697413" y="2990850"/>
          <p14:tracePt t="94384" x="4687888" y="2982913"/>
          <p14:tracePt t="94401" x="4670425" y="2973388"/>
          <p14:tracePt t="94417" x="4633913" y="2946400"/>
          <p14:tracePt t="94434" x="4616450" y="2946400"/>
          <p14:tracePt t="94451" x="4598988" y="2938463"/>
          <p14:tracePt t="94467" x="4581525" y="2928938"/>
          <p14:tracePt t="94484" x="4572000" y="2919413"/>
          <p14:tracePt t="94501" x="4562475" y="2911475"/>
          <p14:tracePt t="94517" x="4545013" y="2901950"/>
          <p14:tracePt t="94534" x="4527550" y="2901950"/>
          <p14:tracePt t="94551" x="4527550" y="2894013"/>
          <p14:tracePt t="94568" x="4500563" y="2894013"/>
          <p14:tracePt t="94585" x="4491038" y="2884488"/>
          <p14:tracePt t="94602" x="4483100" y="2884488"/>
          <p14:tracePt t="94618" x="4465638" y="2874963"/>
          <p14:tracePt t="94643" x="4456113" y="2874963"/>
          <p14:tracePt t="94668" x="4446588" y="2874963"/>
          <p14:tracePt t="94681" x="4438650" y="2874963"/>
          <p14:tracePt t="94706" x="4429125" y="2874963"/>
          <p14:tracePt t="94731" x="4419600" y="2874963"/>
          <p14:tracePt t="94744" x="4411663" y="2874963"/>
          <p14:tracePt t="94769" x="4402138" y="2867025"/>
          <p14:tracePt t="94833" x="4394200" y="2867025"/>
          <p14:tracePt t="95086" x="4411663" y="2857500"/>
          <p14:tracePt t="95099" x="4473575" y="2857500"/>
          <p14:tracePt t="95111" x="4608513" y="2857500"/>
          <p14:tracePt t="95124" x="4795838" y="2857500"/>
          <p14:tracePt t="95138" x="4991100" y="2857500"/>
          <p14:tracePt t="95154" x="5170488" y="2857500"/>
          <p14:tracePt t="95171" x="5303838" y="2857500"/>
          <p14:tracePt t="95188" x="5500688" y="2857500"/>
          <p14:tracePt t="95205" x="5581650" y="2857500"/>
          <p14:tracePt t="95221" x="5643563" y="2857500"/>
          <p14:tracePt t="95238" x="5715000" y="2857500"/>
          <p14:tracePt t="95255" x="5759450" y="2857500"/>
          <p14:tracePt t="95272" x="5795963" y="2857500"/>
          <p14:tracePt t="95288" x="5857875" y="2857500"/>
          <p14:tracePt t="95305" x="5902325" y="2874963"/>
          <p14:tracePt t="95322" x="5929313" y="2911475"/>
          <p14:tracePt t="95339" x="6010275" y="2965450"/>
          <p14:tracePt t="95355" x="6045200" y="2990850"/>
          <p14:tracePt t="95372" x="6062663" y="3017838"/>
          <p14:tracePt t="95389" x="6081713" y="3036888"/>
          <p14:tracePt t="95406" x="6089650" y="3036888"/>
          <p14:tracePt t="95427" x="6099175" y="3044825"/>
          <p14:tracePt t="95617" x="6108700" y="3044825"/>
          <p14:tracePt t="95630" x="6116638" y="3044825"/>
          <p14:tracePt t="95642" x="6126163" y="3044825"/>
          <p14:tracePt t="95655" x="6161088" y="3044825"/>
          <p14:tracePt t="95668" x="6232525" y="3054350"/>
          <p14:tracePt t="95680" x="6340475" y="3062288"/>
          <p14:tracePt t="95693" x="6446838" y="3081338"/>
          <p14:tracePt t="95707" x="6537325" y="3081338"/>
          <p14:tracePt t="95724" x="6599238" y="3089275"/>
          <p14:tracePt t="95741" x="6634163" y="3089275"/>
          <p14:tracePt t="95758" x="6661150" y="3089275"/>
          <p14:tracePt t="95782" x="6670675" y="3089275"/>
          <p14:tracePt t="95794" x="6680200" y="3089275"/>
          <p14:tracePt t="95832" x="6688138" y="3089275"/>
          <p14:tracePt t="95858" x="6697663" y="3089275"/>
          <p14:tracePt t="95883" x="6705600" y="3089275"/>
          <p14:tracePt t="95896" x="6715125" y="3098800"/>
          <p14:tracePt t="95908" x="6724650" y="3098800"/>
          <p14:tracePt t="95921" x="6742113" y="3098800"/>
          <p14:tracePt t="95934" x="6759575" y="3108325"/>
          <p14:tracePt t="95946" x="6823075" y="3133725"/>
          <p14:tracePt t="95959" x="6919913" y="3152775"/>
          <p14:tracePt t="95975" x="7018338" y="3187700"/>
          <p14:tracePt t="95992" x="7134225" y="3205163"/>
          <p14:tracePt t="96009" x="7269163" y="3232150"/>
          <p14:tracePt t="96025" x="7313613" y="3241675"/>
          <p14:tracePt t="96042" x="7340600" y="3251200"/>
          <p14:tracePt t="96059" x="7367588" y="3251200"/>
          <p14:tracePt t="96076" x="7385050" y="3251200"/>
          <p14:tracePt t="96093" x="7412038" y="3251200"/>
          <p14:tracePt t="96111" x="7419975" y="3251200"/>
          <p14:tracePt t="96126" x="7429500" y="3251200"/>
          <p14:tracePt t="96143" x="7439025" y="3251200"/>
          <p14:tracePt t="96174" x="7446963" y="3251200"/>
          <p14:tracePt t="96794" x="7466013" y="3251200"/>
          <p14:tracePt t="96807" x="7473950" y="3251200"/>
          <p14:tracePt t="96819" x="7491413" y="3241675"/>
          <p14:tracePt t="96832" x="7518400" y="3241675"/>
          <p14:tracePt t="96847" x="7545388" y="3241675"/>
          <p14:tracePt t="96863" x="7572375" y="3232150"/>
          <p14:tracePt t="96880" x="7599363" y="3232150"/>
          <p14:tracePt t="96897" x="7634288" y="3214688"/>
          <p14:tracePt t="96914" x="7661275" y="3214688"/>
          <p14:tracePt t="96930" x="7688263" y="3214688"/>
          <p14:tracePt t="96947" x="7769225" y="3214688"/>
          <p14:tracePt t="96964" x="7813675" y="3214688"/>
          <p14:tracePt t="96981" x="7840663" y="3205163"/>
          <p14:tracePt t="96997" x="7875588" y="3205163"/>
          <p14:tracePt t="97014" x="7885113" y="3197225"/>
          <p14:tracePt t="97031" x="7902575" y="3197225"/>
          <p14:tracePt t="97048" x="7912100" y="3197225"/>
          <p14:tracePt t="97072" x="7929563" y="3197225"/>
          <p14:tracePt t="97084" x="7939088" y="3187700"/>
          <p14:tracePt t="97098" x="7956550" y="3187700"/>
          <p14:tracePt t="97123" x="7974013" y="3187700"/>
          <p14:tracePt t="97136" x="7983538" y="3187700"/>
          <p14:tracePt t="97148" x="7991475" y="3179763"/>
          <p14:tracePt t="97165" x="8010525" y="3179763"/>
          <p14:tracePt t="97181" x="8018463" y="3179763"/>
          <p14:tracePt t="97198" x="8054975" y="3170238"/>
          <p14:tracePt t="97215" x="8081963" y="3170238"/>
          <p14:tracePt t="97232" x="8108950" y="3170238"/>
          <p14:tracePt t="97249" x="8143875" y="3170238"/>
          <p14:tracePt t="97266" x="8161338" y="3170238"/>
          <p14:tracePt t="97282" x="8180388" y="3170238"/>
          <p14:tracePt t="97299" x="8197850" y="3160713"/>
          <p14:tracePt t="97316" x="8215313" y="3160713"/>
          <p14:tracePt t="97332" x="8224838" y="3160713"/>
          <p14:tracePt t="97349" x="8232775" y="3160713"/>
          <p14:tracePt t="97366" x="8242300" y="3160713"/>
          <p14:tracePt t="97414" x="8251825" y="3160713"/>
          <p14:tracePt t="97477" x="8259763" y="3160713"/>
          <p14:tracePt t="97489" x="8269288" y="3160713"/>
          <p14:tracePt t="97515" x="8277225" y="3160713"/>
          <p14:tracePt t="97528" x="8286750" y="3160713"/>
          <p14:tracePt t="97540" x="8296275" y="3160713"/>
          <p14:tracePt t="97578" x="8304213" y="3160713"/>
          <p14:tracePt t="97616" x="8313738" y="3160713"/>
          <p14:tracePt t="97654" x="8323263" y="3160713"/>
          <p14:tracePt t="98920" x="8313738" y="3160713"/>
          <p14:tracePt t="98933" x="8286750" y="3160713"/>
          <p14:tracePt t="98945" x="8251825" y="3160713"/>
          <p14:tracePt t="98958" x="8180388" y="3160713"/>
          <p14:tracePt t="98975" x="8081963" y="3160713"/>
          <p14:tracePt t="98991" x="7947025" y="3170238"/>
          <p14:tracePt t="99009" x="7705725" y="3170238"/>
          <p14:tracePt t="99025" x="7634288" y="3170238"/>
          <p14:tracePt t="99041" x="7572375" y="3170238"/>
          <p14:tracePt t="99058" x="7491413" y="3170238"/>
          <p14:tracePt t="99075" x="7446963" y="3170238"/>
          <p14:tracePt t="99092" x="7385050" y="3170238"/>
          <p14:tracePt t="99109" x="7323138" y="3170238"/>
          <p14:tracePt t="99125" x="7180263" y="3170238"/>
          <p14:tracePt t="99142" x="7108825" y="3170238"/>
          <p14:tracePt t="99159" x="7018338" y="3170238"/>
          <p14:tracePt t="99175" x="6823075" y="3170238"/>
          <p14:tracePt t="99192" x="6724650" y="3170238"/>
          <p14:tracePt t="99209" x="6653213" y="3170238"/>
          <p14:tracePt t="99226" x="6510338" y="3170238"/>
          <p14:tracePt t="99242" x="6456363" y="3170238"/>
          <p14:tracePt t="99259" x="6394450" y="3170238"/>
          <p14:tracePt t="99276" x="6276975" y="3170238"/>
          <p14:tracePt t="99293" x="6197600" y="3170238"/>
          <p14:tracePt t="99309" x="6143625" y="3170238"/>
          <p14:tracePt t="99326" x="6027738" y="3170238"/>
          <p14:tracePt t="99342" x="5983288" y="3170238"/>
          <p14:tracePt t="99359" x="5946775" y="3170238"/>
          <p14:tracePt t="99377" x="5919788" y="3170238"/>
          <p14:tracePt t="99393" x="5911850" y="3170238"/>
          <p14:tracePt t="99413" x="5902325" y="3170238"/>
          <p14:tracePt t="99919" x="5938838" y="3170238"/>
          <p14:tracePt t="99931" x="5991225" y="3170238"/>
          <p14:tracePt t="99945" x="6089650" y="3170238"/>
          <p14:tracePt t="99958" x="6205538" y="3160713"/>
          <p14:tracePt t="99970" x="6394450" y="3152775"/>
          <p14:tracePt t="99982" x="6653213" y="3116263"/>
          <p14:tracePt t="99996" x="6911975" y="3108325"/>
          <p14:tracePt t="100013" x="7134225" y="3108325"/>
          <p14:tracePt t="100030" x="7313613" y="3108325"/>
          <p14:tracePt t="100047" x="7545388" y="3108325"/>
          <p14:tracePt t="100063" x="7616825" y="3108325"/>
          <p14:tracePt t="100080" x="7661275" y="3108325"/>
          <p14:tracePt t="100097" x="7742238" y="3108325"/>
          <p14:tracePt t="100114" x="7769225" y="3108325"/>
          <p14:tracePt t="100130" x="7804150" y="3108325"/>
          <p14:tracePt t="100147" x="7858125" y="3116263"/>
          <p14:tracePt t="100164" x="7885113" y="3116263"/>
          <p14:tracePt t="100181" x="7902575" y="3116263"/>
          <p14:tracePt t="100197" x="7929563" y="3125788"/>
          <p14:tracePt t="100224" x="7939088" y="3125788"/>
          <p14:tracePt t="100261" x="7947025" y="3125788"/>
          <p14:tracePt t="100273" x="7956550" y="3125788"/>
          <p14:tracePt t="100286" x="7966075" y="3133725"/>
          <p14:tracePt t="100299" x="7983538" y="3133725"/>
          <p14:tracePt t="100315" x="7991475" y="3133725"/>
          <p14:tracePt t="100331" x="8001000" y="3133725"/>
          <p14:tracePt t="100349" x="8018463" y="3133725"/>
          <p14:tracePt t="100375" x="8027988" y="3133725"/>
          <p14:tracePt t="100615" x="8045450" y="3133725"/>
          <p14:tracePt t="100641" x="8062913" y="3133725"/>
          <p14:tracePt t="100653" x="8089900" y="3133725"/>
          <p14:tracePt t="100666" x="8134350" y="3133725"/>
          <p14:tracePt t="100678" x="8197850" y="3133725"/>
          <p14:tracePt t="100691" x="8269288" y="3108325"/>
          <p14:tracePt t="100703" x="8323263" y="3081338"/>
          <p14:tracePt t="100717" x="8367713" y="3036888"/>
          <p14:tracePt t="100734" x="8394700" y="2982913"/>
          <p14:tracePt t="100750" x="8412163" y="2919413"/>
          <p14:tracePt t="100767" x="8439150" y="2803525"/>
          <p14:tracePt t="100784" x="8439150" y="2741613"/>
          <p14:tracePt t="100801" x="8447088" y="2705100"/>
          <p14:tracePt t="100817" x="8447088" y="2616200"/>
          <p14:tracePt t="100834" x="8420100" y="2571750"/>
          <p14:tracePt t="100851" x="8375650" y="2517775"/>
          <p14:tracePt t="100868" x="8232775" y="2419350"/>
          <p14:tracePt t="100884" x="8116888" y="2374900"/>
          <p14:tracePt t="100901" x="7991475" y="2347913"/>
          <p14:tracePt t="100918" x="7634288" y="2295525"/>
          <p14:tracePt t="100934" x="7510463" y="2295525"/>
          <p14:tracePt t="100951" x="7402513" y="2295525"/>
          <p14:tracePt t="100967" x="7331075" y="2295525"/>
          <p14:tracePt t="100984" x="7215188" y="2295525"/>
          <p14:tracePt t="101002" x="7188200" y="2295525"/>
          <p14:tracePt t="101018" x="7143750" y="2295525"/>
          <p14:tracePt t="101035" x="7054850" y="2374900"/>
          <p14:tracePt t="101052" x="7010400" y="2446338"/>
          <p14:tracePt t="101068" x="6956425" y="2517775"/>
          <p14:tracePt t="101085" x="6867525" y="2670175"/>
          <p14:tracePt t="101102" x="6823075" y="2732088"/>
          <p14:tracePt t="101119" x="6804025" y="2786063"/>
          <p14:tracePt t="101136" x="6759575" y="2894013"/>
          <p14:tracePt t="101152" x="6751638" y="2946400"/>
          <p14:tracePt t="101169" x="6742113" y="2990850"/>
          <p14:tracePt t="101186" x="6742113" y="3098800"/>
          <p14:tracePt t="101203" x="6742113" y="3143250"/>
          <p14:tracePt t="101219" x="6742113" y="3197225"/>
          <p14:tracePt t="101236" x="6777038" y="3303588"/>
          <p14:tracePt t="101253" x="6813550" y="3348038"/>
          <p14:tracePt t="101270" x="6867525" y="3394075"/>
          <p14:tracePt t="101286" x="7108825" y="3517900"/>
          <p14:tracePt t="101303" x="7313613" y="3616325"/>
          <p14:tracePt t="101320" x="7500938" y="3679825"/>
          <p14:tracePt t="101336" x="7724775" y="3741738"/>
          <p14:tracePt t="101353" x="7823200" y="3759200"/>
          <p14:tracePt t="101370" x="7894638" y="3759200"/>
          <p14:tracePt t="101387" x="8054975" y="3759200"/>
          <p14:tracePt t="101404" x="8143875" y="3751263"/>
          <p14:tracePt t="101420" x="8215313" y="3724275"/>
          <p14:tracePt t="101437" x="8348663" y="3652838"/>
          <p14:tracePt t="101454" x="8402638" y="3616325"/>
          <p14:tracePt t="101471" x="8439150" y="3581400"/>
          <p14:tracePt t="101487" x="8501063" y="3500438"/>
          <p14:tracePt t="101504" x="8537575" y="3446463"/>
          <p14:tracePt t="101521" x="8572500" y="3394075"/>
          <p14:tracePt t="101539" x="8634413" y="3276600"/>
          <p14:tracePt t="101554" x="8661400" y="3232150"/>
          <p14:tracePt t="101571" x="8680450" y="3187700"/>
          <p14:tracePt t="101588" x="8705850" y="3143250"/>
          <p14:tracePt t="101605" x="8724900" y="3081338"/>
          <p14:tracePt t="101621" x="8742363" y="3044825"/>
          <p14:tracePt t="101638" x="8742363" y="3017838"/>
          <p14:tracePt t="101655" x="8751888" y="2990850"/>
          <p14:tracePt t="101672" x="8759825" y="2973388"/>
          <p14:tracePt t="101688" x="8759825" y="2955925"/>
          <p14:tracePt t="101705" x="8759825" y="2919413"/>
          <p14:tracePt t="101722" x="8751888" y="2901950"/>
          <p14:tracePt t="101739" x="8732838" y="2894013"/>
          <p14:tracePt t="101756" x="8643938" y="2822575"/>
          <p14:tracePt t="101772" x="8582025" y="2795588"/>
          <p14:tracePt t="101789" x="8501063" y="2741613"/>
          <p14:tracePt t="101806" x="8323263" y="2679700"/>
          <p14:tracePt t="101822" x="8232775" y="2643188"/>
          <p14:tracePt t="101839" x="8170863" y="2633663"/>
          <p14:tracePt t="101856" x="8001000" y="2616200"/>
          <p14:tracePt t="101873" x="7875588" y="2616200"/>
          <p14:tracePt t="101890" x="7759700" y="2616200"/>
          <p14:tracePt t="101906" x="7456488" y="2633663"/>
          <p14:tracePt t="101923" x="7340600" y="2679700"/>
          <p14:tracePt t="101940" x="7251700" y="2732088"/>
          <p14:tracePt t="101957" x="7161213" y="2813050"/>
          <p14:tracePt t="101973" x="7126288" y="2857500"/>
          <p14:tracePt t="101990" x="7108825" y="2884488"/>
          <p14:tracePt t="102007" x="7099300" y="2938463"/>
          <p14:tracePt t="102024" x="7099300" y="2965450"/>
          <p14:tracePt t="102040" x="7099300" y="2982913"/>
          <p14:tracePt t="102057" x="7099300" y="3009900"/>
          <p14:tracePt t="102074" x="7099300" y="3027363"/>
          <p14:tracePt t="102095" x="7099300" y="3044825"/>
          <p14:tracePt t="102121" x="7099300" y="3054350"/>
          <p14:tracePt t="102133" x="7099300" y="3062288"/>
          <p14:tracePt t="102146" x="7099300" y="3071813"/>
          <p14:tracePt t="102184" x="7099300" y="3081338"/>
          <p14:tracePt t="102766" x="7108825" y="3081338"/>
          <p14:tracePt t="102779" x="7116763" y="3081338"/>
          <p14:tracePt t="102804" x="7134225" y="3098800"/>
          <p14:tracePt t="102817" x="7153275" y="3098800"/>
          <p14:tracePt t="102829" x="7170738" y="3108325"/>
          <p14:tracePt t="102842" x="7188200" y="3116263"/>
          <p14:tracePt t="102854" x="7215188" y="3116263"/>
          <p14:tracePt t="102867" x="7232650" y="3125788"/>
          <p14:tracePt t="102880" x="7242175" y="3125788"/>
          <p14:tracePt t="102895" x="7259638" y="3125788"/>
          <p14:tracePt t="102912" x="7277100" y="3133725"/>
          <p14:tracePt t="102928" x="7286625" y="3133725"/>
          <p14:tracePt t="102945" x="7331075" y="3143250"/>
          <p14:tracePt t="102962" x="7348538" y="3143250"/>
          <p14:tracePt t="102978" x="7358063" y="3143250"/>
          <p14:tracePt t="102995" x="7367588" y="3152775"/>
          <p14:tracePt t="103019" x="7375525" y="3152775"/>
          <p14:tracePt t="105070" x="7385050" y="3152775"/>
          <p14:tracePt t="105083" x="7412038" y="3152775"/>
          <p14:tracePt t="105095" x="7446963" y="3152775"/>
          <p14:tracePt t="105108" x="7510463" y="3143250"/>
          <p14:tracePt t="105123" x="7581900" y="3143250"/>
          <p14:tracePt t="105140" x="7661275" y="3125788"/>
          <p14:tracePt t="105157" x="7705725" y="3116263"/>
          <p14:tracePt t="105173" x="7777163" y="3116263"/>
          <p14:tracePt t="105190" x="7804150" y="3116263"/>
          <p14:tracePt t="105207" x="7823200" y="3116263"/>
          <p14:tracePt t="105224" x="7848600" y="3116263"/>
          <p14:tracePt t="105240" x="7858125" y="3116263"/>
          <p14:tracePt t="105257" x="7867650" y="3116263"/>
          <p14:tracePt t="105274" x="7885113" y="3116263"/>
          <p14:tracePt t="105298" x="7894638" y="3116263"/>
          <p14:tracePt t="105311" x="7902575" y="3116263"/>
          <p14:tracePt t="105324" x="7912100" y="3116263"/>
          <p14:tracePt t="105341" x="7920038" y="3116263"/>
          <p14:tracePt t="105361" x="7929563" y="3116263"/>
          <p14:tracePt t="105374" x="7939088" y="3116263"/>
          <p14:tracePt t="105399" x="7947025" y="3116263"/>
          <p14:tracePt t="105424" x="7956550" y="3116263"/>
          <p14:tracePt t="105450" x="7966075" y="3116263"/>
          <p14:tracePt t="105463" x="7974013" y="3116263"/>
          <p14:tracePt t="105488" x="7983538" y="3116263"/>
          <p14:tracePt t="106286" x="7991475" y="3108325"/>
          <p14:tracePt t="106298" x="8001000" y="3108325"/>
          <p14:tracePt t="106310" x="8010525" y="3089275"/>
          <p14:tracePt t="106323" x="8018463" y="3081338"/>
          <p14:tracePt t="106335" x="8045450" y="3054350"/>
          <p14:tracePt t="106348" x="8062913" y="3036888"/>
          <p14:tracePt t="106363" x="8081963" y="3017838"/>
          <p14:tracePt t="106382" x="8108950" y="3000375"/>
          <p14:tracePt t="106399" x="8134350" y="2982913"/>
          <p14:tracePt t="106415" x="8143875" y="2973388"/>
          <p14:tracePt t="106431" x="8153400" y="2965450"/>
          <p14:tracePt t="106448" x="8161338" y="2965450"/>
          <p14:tracePt t="106465" x="8170863" y="2955925"/>
          <p14:tracePt t="106482" x="8180388" y="2955925"/>
          <p14:tracePt t="106498" x="8180388" y="2946400"/>
          <p14:tracePt t="106516" x="8215313" y="2938463"/>
          <p14:tracePt t="106533" x="8224838" y="2938463"/>
          <p14:tracePt t="106547" x="8242300" y="2928938"/>
          <p14:tracePt t="106566" x="8286750" y="2919413"/>
          <p14:tracePt t="106583" x="8296275" y="2911475"/>
          <p14:tracePt t="106600" x="8304213" y="2911475"/>
          <p14:tracePt t="106616" x="8313738" y="2911475"/>
          <p14:tracePt t="106640" x="8313738" y="2901950"/>
          <p14:tracePt t="106690" x="8313738" y="2894013"/>
          <p14:tracePt t="106728" x="8313738" y="2874963"/>
          <p14:tracePt t="106753" x="8313738" y="2857500"/>
          <p14:tracePt t="106766" x="8286750" y="2840038"/>
          <p14:tracePt t="106789" x="8205788" y="2786063"/>
          <p14:tracePt t="106798" x="8062913" y="2732088"/>
          <p14:tracePt t="106829" x="7331075" y="2500313"/>
          <p14:tracePt t="106841" x="7205663" y="2465388"/>
          <p14:tracePt t="106854" x="7108825" y="2455863"/>
          <p14:tracePt t="106867" x="7027863" y="2446338"/>
          <p14:tracePt t="106882" x="6938963" y="2446338"/>
          <p14:tracePt t="106899" x="6875463" y="2446338"/>
          <p14:tracePt t="106915" x="6813550" y="2446338"/>
          <p14:tracePt t="106932" x="6715125" y="2465388"/>
          <p14:tracePt t="106949" x="6643688" y="2500313"/>
          <p14:tracePt t="106966" x="6589713" y="2544763"/>
          <p14:tracePt t="106983" x="6510338" y="2643188"/>
          <p14:tracePt t="107000" x="6473825" y="2705100"/>
          <p14:tracePt t="107016" x="6456363" y="2768600"/>
          <p14:tracePt t="107033" x="6438900" y="2928938"/>
          <p14:tracePt t="107050" x="6438900" y="3017838"/>
          <p14:tracePt t="107067" x="6438900" y="3098800"/>
          <p14:tracePt t="107083" x="6438900" y="3251200"/>
          <p14:tracePt t="107100" x="6456363" y="3303588"/>
          <p14:tracePt t="107117" x="6465888" y="3348038"/>
          <p14:tracePt t="107134" x="6537325" y="3402013"/>
          <p14:tracePt t="107150" x="6608763" y="3429000"/>
          <p14:tracePt t="107167" x="6697663" y="3446463"/>
          <p14:tracePt t="107184" x="6991350" y="3482975"/>
          <p14:tracePt t="107201" x="7224713" y="3490913"/>
          <p14:tracePt t="107217" x="7367588" y="3490913"/>
          <p14:tracePt t="107234" x="7616825" y="3490913"/>
          <p14:tracePt t="107251" x="7724775" y="3446463"/>
          <p14:tracePt t="107268" x="7813675" y="3394075"/>
          <p14:tracePt t="107284" x="7956550" y="3241675"/>
          <p14:tracePt t="107301" x="8010525" y="3160713"/>
          <p14:tracePt t="107318" x="8045450" y="3089275"/>
          <p14:tracePt t="107335" x="8072438" y="2946400"/>
          <p14:tracePt t="107351" x="8072438" y="2884488"/>
          <p14:tracePt t="107368" x="8072438" y="2840038"/>
          <p14:tracePt t="107384" x="8027988" y="2776538"/>
          <p14:tracePt t="107401" x="7867650" y="2697163"/>
          <p14:tracePt t="107418" x="7742238" y="2652713"/>
          <p14:tracePt t="107435" x="7527925" y="2608263"/>
          <p14:tracePt t="107452" x="7170738" y="2598738"/>
          <p14:tracePt t="107469" x="7037388" y="2598738"/>
          <p14:tracePt t="107485" x="6929438" y="2598738"/>
          <p14:tracePt t="107502" x="6759575" y="2687638"/>
          <p14:tracePt t="107518" x="6688138" y="2732088"/>
          <p14:tracePt t="107536" x="6643688" y="2768600"/>
          <p14:tracePt t="107552" x="6589713" y="2822575"/>
          <p14:tracePt t="107569" x="6581775" y="2840038"/>
          <p14:tracePt t="107586" x="6572250" y="2840038"/>
          <p14:tracePt t="107603" x="6572250" y="2857500"/>
          <p14:tracePt t="108044" x="6581775" y="2857500"/>
          <p14:tracePt t="108057" x="6608763" y="2867025"/>
          <p14:tracePt t="108069" x="6634163" y="2874963"/>
          <p14:tracePt t="108082" x="6661150" y="2884488"/>
          <p14:tracePt t="108094" x="6724650" y="2928938"/>
          <p14:tracePt t="108107" x="6804025" y="2973388"/>
          <p14:tracePt t="108122" x="6911975" y="3044825"/>
          <p14:tracePt t="108139" x="7027863" y="3133725"/>
          <p14:tracePt t="108156" x="7126288" y="3214688"/>
          <p14:tracePt t="108172" x="7215188" y="3322638"/>
          <p14:tracePt t="108189" x="7224713" y="3340100"/>
          <p14:tracePt t="108206" x="7232650" y="3340100"/>
          <p14:tracePt t="108223" x="7242175" y="3348038"/>
          <p14:tracePt t="108239" x="7242175" y="3357563"/>
          <p14:tracePt t="108930" x="7251700" y="3357563"/>
          <p14:tracePt t="108955" x="7259638" y="3357563"/>
          <p14:tracePt t="108967" x="7269163" y="3348038"/>
          <p14:tracePt t="108993" x="7277100" y="3340100"/>
          <p14:tracePt t="109018" x="7286625" y="3330575"/>
          <p14:tracePt t="109043" x="7296150" y="3322638"/>
          <p14:tracePt t="109056" x="7304088" y="3313113"/>
          <p14:tracePt t="109069" x="7313613" y="3303588"/>
          <p14:tracePt t="109081" x="7331075" y="3295650"/>
          <p14:tracePt t="109094" x="7348538" y="3286125"/>
          <p14:tracePt t="109110" x="7367588" y="3276600"/>
          <p14:tracePt t="109127" x="7375525" y="3259138"/>
          <p14:tracePt t="109145" x="7412038" y="3232150"/>
          <p14:tracePt t="109161" x="7429500" y="3232150"/>
          <p14:tracePt t="109178" x="7439025" y="3224213"/>
          <p14:tracePt t="109195" x="7466013" y="3205163"/>
          <p14:tracePt t="109211" x="7466013" y="3197225"/>
          <p14:tracePt t="109228" x="7473950" y="3197225"/>
          <p14:tracePt t="109245" x="7483475" y="3197225"/>
          <p14:tracePt t="109261" x="7491413" y="3187700"/>
          <p14:tracePt t="109309" x="7500938" y="3187700"/>
          <p14:tracePt t="109347" x="7510463" y="3179763"/>
          <p14:tracePt t="109372" x="7518400" y="3179763"/>
          <p14:tracePt t="109385" x="7518400" y="3170238"/>
          <p14:tracePt t="109398" x="7527925" y="3170238"/>
          <p14:tracePt t="109423" x="7537450" y="3170238"/>
          <p14:tracePt t="109448" x="7545388" y="3170238"/>
          <p14:tracePt t="109524" x="7554913" y="3170238"/>
          <p14:tracePt t="112297" x="7554913" y="3160713"/>
          <p14:tracePt t="112639" x="7537450" y="3152775"/>
          <p14:tracePt t="112651" x="7510463" y="3152775"/>
          <p14:tracePt t="112664" x="7456488" y="3133725"/>
          <p14:tracePt t="112677" x="7348538" y="3133725"/>
          <p14:tracePt t="112689" x="7170738" y="3116263"/>
          <p14:tracePt t="112702" x="6946900" y="3098800"/>
          <p14:tracePt t="112715" x="6796088" y="3098800"/>
          <p14:tracePt t="112729" x="6643688" y="3098800"/>
          <p14:tracePt t="112746" x="6510338" y="3098800"/>
          <p14:tracePt t="112763" x="6384925" y="3098800"/>
          <p14:tracePt t="112779" x="6143625" y="3098800"/>
          <p14:tracePt t="112796" x="6037263" y="3098800"/>
          <p14:tracePt t="112812" x="5938838" y="3098800"/>
          <p14:tracePt t="112830" x="5813425" y="3098800"/>
          <p14:tracePt t="112847" x="5768975" y="3098800"/>
          <p14:tracePt t="112863" x="5715000" y="3098800"/>
          <p14:tracePt t="112880" x="5581650" y="3098800"/>
          <p14:tracePt t="112897" x="5518150" y="3098800"/>
          <p14:tracePt t="112914" x="5473700" y="3098800"/>
          <p14:tracePt t="112930" x="5402263" y="3098800"/>
          <p14:tracePt t="112947" x="5384800" y="3098800"/>
          <p14:tracePt t="112964" x="5375275" y="3098800"/>
          <p14:tracePt t="112981" x="5367338" y="3098800"/>
          <p14:tracePt t="112997" x="5357813" y="3098800"/>
          <p14:tracePt t="113246" x="5367338" y="3098800"/>
          <p14:tracePt t="113259" x="5394325" y="3098800"/>
          <p14:tracePt t="113271" x="5465763" y="3098800"/>
          <p14:tracePt t="113284" x="5545138" y="3098800"/>
          <p14:tracePt t="113299" x="5653088" y="3098800"/>
          <p14:tracePt t="113316" x="5768975" y="3098800"/>
          <p14:tracePt t="113333" x="5848350" y="3098800"/>
          <p14:tracePt t="113349" x="6000750" y="3098800"/>
          <p14:tracePt t="113366" x="6054725" y="3098800"/>
          <p14:tracePt t="113383" x="6134100" y="3098800"/>
          <p14:tracePt t="113399" x="6269038" y="3098800"/>
          <p14:tracePt t="113416" x="6330950" y="3098800"/>
          <p14:tracePt t="113433" x="6367463" y="3098800"/>
          <p14:tracePt t="113450" x="6419850" y="3098800"/>
          <p14:tracePt t="113467" x="6446838" y="3098800"/>
          <p14:tracePt t="113483" x="6465888" y="3098800"/>
          <p14:tracePt t="113500" x="6500813" y="3098800"/>
          <p14:tracePt t="113517" x="6518275" y="3098800"/>
          <p14:tracePt t="113534" x="6537325" y="3098800"/>
          <p14:tracePt t="113550" x="6545263" y="3098800"/>
          <p14:tracePt t="113567" x="6554788" y="3098800"/>
          <p14:tracePt t="113587" x="6562725" y="3098800"/>
          <p14:tracePt t="113740" x="6554788" y="3098800"/>
          <p14:tracePt t="113752" x="6483350" y="3098800"/>
          <p14:tracePt t="113765" x="6242050" y="3071813"/>
          <p14:tracePt t="113777" x="5688013" y="3000375"/>
          <p14:tracePt t="113790" x="5054600" y="2884488"/>
          <p14:tracePt t="113802" x="4660900" y="2813050"/>
          <p14:tracePt t="113818" x="4500563" y="2795588"/>
          <p14:tracePt t="113835" x="4411663" y="2786063"/>
          <p14:tracePt t="113851" x="4348163" y="2768600"/>
          <p14:tracePt t="113868" x="4259263" y="2751138"/>
          <p14:tracePt t="113885" x="4205288" y="2741613"/>
          <p14:tracePt t="113902" x="4152900" y="2724150"/>
          <p14:tracePt t="113918" x="4062413" y="2705100"/>
          <p14:tracePt t="113936" x="4044950" y="2705100"/>
          <p14:tracePt t="113952" x="4037013" y="2697163"/>
          <p14:tracePt t="113969" x="4027488" y="2697163"/>
          <p14:tracePt t="113992" x="4027488" y="2705100"/>
          <p14:tracePt t="114005" x="4027488" y="2732088"/>
          <p14:tracePt t="114019" x="4062413" y="2813050"/>
          <p14:tracePt t="114036" x="4116388" y="2955925"/>
          <p14:tracePt t="114053" x="4214813" y="3143250"/>
          <p14:tracePt t="114070" x="4357688" y="3509963"/>
          <p14:tracePt t="114086" x="4384675" y="3625850"/>
          <p14:tracePt t="114103" x="4411663" y="3697288"/>
          <p14:tracePt t="114120" x="4438650" y="3813175"/>
          <p14:tracePt t="114137" x="4438650" y="3830638"/>
          <p14:tracePt t="114153" x="4438650" y="3848100"/>
          <p14:tracePt t="114207" x="4438650" y="3857625"/>
          <p14:tracePt t="114309" x="4438650" y="3840163"/>
          <p14:tracePt t="114321" x="4438650" y="3803650"/>
          <p14:tracePt t="114334" x="4419600" y="3714750"/>
          <p14:tracePt t="114347" x="4402138" y="3608388"/>
          <p14:tracePt t="114359" x="4384675" y="3482975"/>
          <p14:tracePt t="114372" x="4367213" y="3384550"/>
          <p14:tracePt t="114388" x="4357688" y="3313113"/>
          <p14:tracePt t="114405" x="4357688" y="3251200"/>
          <p14:tracePt t="114422" x="4357688" y="3224213"/>
          <p14:tracePt t="114438" x="4357688" y="3160713"/>
          <p14:tracePt t="114455" x="4357688" y="3133725"/>
          <p14:tracePt t="114472" x="4384675" y="3108325"/>
          <p14:tracePt t="114489" x="4429125" y="3027363"/>
          <p14:tracePt t="114505" x="4456113" y="3009900"/>
          <p14:tracePt t="114522" x="4483100" y="2982913"/>
          <p14:tracePt t="114539" x="4545013" y="2955925"/>
          <p14:tracePt t="114555" x="4572000" y="2946400"/>
          <p14:tracePt t="114572" x="4598988" y="2938463"/>
          <p14:tracePt t="114589" x="4679950" y="2938463"/>
          <p14:tracePt t="114606" x="4705350" y="2938463"/>
          <p14:tracePt t="114623" x="4714875" y="2938463"/>
          <p14:tracePt t="114640" x="4741863" y="2946400"/>
          <p14:tracePt t="114656" x="4751388" y="2965450"/>
          <p14:tracePt t="114673" x="4759325" y="2965450"/>
          <p14:tracePt t="114690" x="4759325" y="2982913"/>
          <p14:tracePt t="114706" x="4759325" y="3000375"/>
          <p14:tracePt t="114723" x="4751388" y="3017838"/>
          <p14:tracePt t="114740" x="4697413" y="3062288"/>
          <p14:tracePt t="114757" x="4660900" y="3081338"/>
          <p14:tracePt t="114773" x="4643438" y="3089275"/>
          <p14:tracePt t="114790" x="4633913" y="3098800"/>
          <p14:tracePt t="114807" x="4625975" y="3098800"/>
          <p14:tracePt t="114824" x="4625975" y="3108325"/>
          <p14:tracePt t="114840" x="4616450" y="3108325"/>
          <p14:tracePt t="116094" x="4608513" y="3116263"/>
          <p14:tracePt t="116106" x="4598988" y="3125788"/>
          <p14:tracePt t="116119" x="4581525" y="3133725"/>
          <p14:tracePt t="116132" x="4554538" y="3152775"/>
          <p14:tracePt t="116147" x="4518025" y="3179763"/>
          <p14:tracePt t="116164" x="4483100" y="3197225"/>
          <p14:tracePt t="116181" x="4446588" y="3224213"/>
          <p14:tracePt t="116198" x="4419600" y="3241675"/>
          <p14:tracePt t="116214" x="4411663" y="3241675"/>
          <p14:tracePt t="116231" x="4402138" y="3241675"/>
          <p14:tracePt t="116423" x="4402138" y="3224213"/>
          <p14:tracePt t="116435" x="4402138" y="3197225"/>
          <p14:tracePt t="116447" x="4402138" y="3170238"/>
          <p14:tracePt t="116460" x="4402138" y="3116263"/>
          <p14:tracePt t="116473" x="4402138" y="3036888"/>
          <p14:tracePt t="116485" x="4402138" y="2973388"/>
          <p14:tracePt t="116498" x="4411663" y="2938463"/>
          <p14:tracePt t="116515" x="4419600" y="2911475"/>
          <p14:tracePt t="116532" x="4419600" y="2901950"/>
          <p14:tracePt t="116549" x="4419600" y="2884488"/>
          <p14:tracePt t="116575" x="4429125" y="2884488"/>
          <p14:tracePt t="116599" x="4446588" y="2901950"/>
          <p14:tracePt t="116612" x="4456113" y="2928938"/>
          <p14:tracePt t="116625" x="4483100" y="2973388"/>
          <p14:tracePt t="116638" x="4518025" y="3036888"/>
          <p14:tracePt t="116650" x="4537075" y="3116263"/>
          <p14:tracePt t="116667" x="4572000" y="3179763"/>
          <p14:tracePt t="116683" x="4589463" y="3241675"/>
          <p14:tracePt t="116701" x="4598988" y="3313113"/>
          <p14:tracePt t="116717" x="4598988" y="3322638"/>
          <p14:tracePt t="116734" x="4598988" y="3340100"/>
          <p14:tracePt t="116827" x="4598988" y="3322638"/>
          <p14:tracePt t="116840" x="4598988" y="3276600"/>
          <p14:tracePt t="116853" x="4608513" y="3214688"/>
          <p14:tracePt t="116865" x="4616450" y="3133725"/>
          <p14:tracePt t="116878" x="4652963" y="3062288"/>
          <p14:tracePt t="116891" x="4670425" y="2990850"/>
          <p14:tracePt t="116903" x="4679950" y="2965450"/>
          <p14:tracePt t="116918" x="4687888" y="2946400"/>
          <p14:tracePt t="116935" x="4697413" y="2938463"/>
          <p14:tracePt t="116954" x="4705350" y="2928938"/>
          <p14:tracePt t="116992" x="4724400" y="2928938"/>
          <p14:tracePt t="117004" x="4751388" y="2928938"/>
          <p14:tracePt t="117017" x="4776788" y="2946400"/>
          <p14:tracePt t="117029" x="4822825" y="2982913"/>
          <p14:tracePt t="117042" x="4857750" y="3017838"/>
          <p14:tracePt t="117055" x="4875213" y="3044825"/>
          <p14:tracePt t="117068" x="4894263" y="3062288"/>
          <p14:tracePt t="117085" x="4902200" y="3081338"/>
          <p14:tracePt t="117106" x="4902200" y="3089275"/>
          <p14:tracePt t="117131" x="4902200" y="3098800"/>
          <p14:tracePt t="117156" x="4902200" y="3108325"/>
          <p14:tracePt t="117168" x="4902200" y="3116263"/>
          <p14:tracePt t="117182" x="4902200" y="3125788"/>
          <p14:tracePt t="117206" x="4902200" y="3133725"/>
          <p14:tracePt t="117219" x="4902200" y="3143250"/>
          <p14:tracePt t="117244" x="4902200" y="3152775"/>
          <p14:tracePt t="117270" x="4902200" y="3160713"/>
          <p14:tracePt t="117282" x="4902200" y="3170238"/>
          <p14:tracePt t="117295" x="4902200" y="3187700"/>
          <p14:tracePt t="117320" x="4902200" y="3197225"/>
          <p14:tracePt t="117346" x="4902200" y="3205163"/>
          <p14:tracePt t="117434" x="4911725" y="3205163"/>
          <p14:tracePt t="117448" x="4929188" y="3205163"/>
          <p14:tracePt t="117460" x="4946650" y="3205163"/>
          <p14:tracePt t="117472" x="4991100" y="3205163"/>
          <p14:tracePt t="117487" x="5027613" y="3205163"/>
          <p14:tracePt t="117504" x="5081588" y="3205163"/>
          <p14:tracePt t="117521" x="5126038" y="3205163"/>
          <p14:tracePt t="117538" x="5251450" y="3205163"/>
          <p14:tracePt t="117554" x="5340350" y="3205163"/>
          <p14:tracePt t="117571" x="5438775" y="3179763"/>
          <p14:tracePt t="117587" x="5688013" y="3116263"/>
          <p14:tracePt t="117604" x="5795963" y="3081338"/>
          <p14:tracePt t="117621" x="5884863" y="3036888"/>
          <p14:tracePt t="117638" x="5991225" y="2990850"/>
          <p14:tracePt t="117655" x="6018213" y="2982913"/>
          <p14:tracePt t="117672" x="6018213" y="2973388"/>
          <p14:tracePt t="117688" x="6027738" y="2965450"/>
          <p14:tracePt t="118345" x="6037263" y="2965450"/>
          <p14:tracePt t="118358" x="6062663" y="2965450"/>
          <p14:tracePt t="118371" x="6099175" y="2965450"/>
          <p14:tracePt t="118383" x="6170613" y="2965450"/>
          <p14:tracePt t="118396" x="6269038" y="2965450"/>
          <p14:tracePt t="118409" x="6384925" y="2965450"/>
          <p14:tracePt t="118426" x="6491288" y="2965450"/>
          <p14:tracePt t="118442" x="6581775" y="2965450"/>
          <p14:tracePt t="118459" x="6670675" y="2965450"/>
          <p14:tracePt t="118476" x="6697663" y="2965450"/>
          <p14:tracePt t="118493" x="6705600" y="2965450"/>
          <p14:tracePt t="118510" x="6724650" y="2965450"/>
          <p14:tracePt t="118526" x="6732588" y="2965450"/>
          <p14:tracePt t="118548" x="6742113" y="2965450"/>
          <p14:tracePt t="118560" x="6751638" y="2965450"/>
          <p14:tracePt t="118576" x="6769100" y="2965450"/>
          <p14:tracePt t="118593" x="6786563" y="2965450"/>
          <p14:tracePt t="118611" x="6804025" y="2965450"/>
          <p14:tracePt t="118627" x="6813550" y="2965450"/>
          <p14:tracePt t="118643" x="6831013" y="2965450"/>
          <p14:tracePt t="118660" x="6848475" y="2973388"/>
          <p14:tracePt t="118676" x="6902450" y="2973388"/>
          <p14:tracePt t="118693" x="6929438" y="2982913"/>
          <p14:tracePt t="118711" x="6956425" y="2982913"/>
          <p14:tracePt t="118727" x="7018338" y="3000375"/>
          <p14:tracePt t="118744" x="7045325" y="3009900"/>
          <p14:tracePt t="118761" x="7072313" y="3017838"/>
          <p14:tracePt t="118778" x="7126288" y="3027363"/>
          <p14:tracePt t="118794" x="7170738" y="3027363"/>
          <p14:tracePt t="118811" x="7197725" y="3036888"/>
          <p14:tracePt t="118813" x="7251700" y="3044825"/>
          <p14:tracePt t="118828" x="7277100" y="3044825"/>
          <p14:tracePt t="118845" x="7304088" y="3044825"/>
          <p14:tracePt t="118861" x="7340600" y="3044825"/>
          <p14:tracePt t="118878" x="7419975" y="3044825"/>
          <p14:tracePt t="118895" x="7466013" y="3054350"/>
          <p14:tracePt t="118911" x="7510463" y="3062288"/>
          <p14:tracePt t="118932" x="7562850" y="3062288"/>
          <p14:tracePt t="118945" x="7572375" y="3062288"/>
          <p14:tracePt t="118961" x="7589838" y="3062288"/>
          <p14:tracePt t="118979" x="7608888" y="3062288"/>
          <p14:tracePt t="119143" x="7581900" y="3062288"/>
          <p14:tracePt t="119155" x="7537450" y="3062288"/>
          <p14:tracePt t="119168" x="7439025" y="3071813"/>
          <p14:tracePt t="119180" x="7313613" y="3071813"/>
          <p14:tracePt t="119196" x="7180263" y="3081338"/>
          <p14:tracePt t="119212" x="7072313" y="3081338"/>
          <p14:tracePt t="119229" x="6938963" y="3081338"/>
          <p14:tracePt t="119247" x="6616700" y="3089275"/>
          <p14:tracePt t="119263" x="6411913" y="3089275"/>
          <p14:tracePt t="119280" x="6269038" y="3089275"/>
          <p14:tracePt t="119297" x="6045200" y="3089275"/>
          <p14:tracePt t="119314" x="5983288" y="3089275"/>
          <p14:tracePt t="119330" x="5938838" y="3089275"/>
          <p14:tracePt t="119347" x="5884863" y="3089275"/>
          <p14:tracePt t="119364" x="5857875" y="3089275"/>
          <p14:tracePt t="119381" x="5840413" y="3089275"/>
          <p14:tracePt t="119397" x="5803900" y="3089275"/>
          <p14:tracePt t="119414" x="5776913" y="3089275"/>
          <p14:tracePt t="119431" x="5751513" y="3089275"/>
          <p14:tracePt t="119448" x="5697538" y="3089275"/>
          <p14:tracePt t="119464" x="5670550" y="3089275"/>
          <p14:tracePt t="119481" x="5643563" y="3089275"/>
          <p14:tracePt t="119498" x="5599113" y="3089275"/>
          <p14:tracePt t="119515" x="5572125" y="3089275"/>
          <p14:tracePt t="119531" x="5554663" y="3089275"/>
          <p14:tracePt t="119548" x="5510213" y="3089275"/>
          <p14:tracePt t="119565" x="5491163" y="3089275"/>
          <p14:tracePt t="119582" x="5473700" y="3089275"/>
          <p14:tracePt t="119599" x="5456238" y="3089275"/>
          <p14:tracePt t="119624" x="5446713" y="3089275"/>
          <p14:tracePt t="119649" x="5438775" y="3089275"/>
          <p14:tracePt t="119927" x="5438775" y="3081338"/>
          <p14:tracePt t="120104" x="5438775" y="3071813"/>
          <p14:tracePt t="120357" x="5446713" y="3071813"/>
          <p14:tracePt t="120433" x="5456238" y="3071813"/>
          <p14:tracePt t="120446" x="5465763" y="3071813"/>
          <p14:tracePt t="120459" x="5483225" y="3071813"/>
          <p14:tracePt t="120471" x="5518150" y="3071813"/>
          <p14:tracePt t="120486" x="5545138" y="3071813"/>
          <p14:tracePt t="120503" x="5589588" y="3071813"/>
          <p14:tracePt t="120520" x="5634038" y="3071813"/>
          <p14:tracePt t="120537" x="5688013" y="3071813"/>
          <p14:tracePt t="120553" x="5705475" y="3071813"/>
          <p14:tracePt t="120570" x="5724525" y="3071813"/>
          <p14:tracePt t="120587" x="5768975" y="3071813"/>
          <p14:tracePt t="120604" x="5786438" y="3071813"/>
          <p14:tracePt t="120620" x="5813425" y="3071813"/>
          <p14:tracePt t="120637" x="5857875" y="3071813"/>
          <p14:tracePt t="120654" x="5875338" y="3071813"/>
          <p14:tracePt t="120671" x="5902325" y="3071813"/>
          <p14:tracePt t="120687" x="5946775" y="3071813"/>
          <p14:tracePt t="120704" x="5965825" y="3071813"/>
          <p14:tracePt t="120721" x="5991225" y="3071813"/>
          <p14:tracePt t="120738" x="6027738" y="3071813"/>
          <p14:tracePt t="120754" x="6045200" y="3071813"/>
          <p14:tracePt t="120771" x="6062663" y="3071813"/>
          <p14:tracePt t="120788" x="6081713" y="3071813"/>
          <p14:tracePt t="120812" x="6089650" y="3071813"/>
          <p14:tracePt t="120825" x="6099175" y="3071813"/>
          <p14:tracePt t="120838" x="6108700" y="3071813"/>
          <p14:tracePt t="120863" x="6116638" y="3071813"/>
          <p14:tracePt t="120888" x="6134100" y="3081338"/>
          <p14:tracePt t="120914" x="6143625" y="3081338"/>
          <p14:tracePt t="120926" x="6143625" y="3089275"/>
          <p14:tracePt t="120939" x="6153150" y="3089275"/>
          <p14:tracePt t="120952" x="6161088" y="3089275"/>
          <p14:tracePt t="120977" x="6170613" y="3089275"/>
          <p14:tracePt t="121015" x="6180138" y="3089275"/>
          <p14:tracePt t="124710" x="6180138" y="3081338"/>
          <p14:tracePt t="124760" x="6188075" y="3071813"/>
          <p14:tracePt t="124773" x="6197600" y="3071813"/>
          <p14:tracePt t="124786" x="6197600" y="3062288"/>
          <p14:tracePt t="124798" x="6205538" y="3054350"/>
          <p14:tracePt t="124811" x="6215063" y="3054350"/>
          <p14:tracePt t="124826" x="6224588" y="3044825"/>
          <p14:tracePt t="124849" x="6232525" y="3044825"/>
          <p14:tracePt t="124861" x="6232525" y="3036888"/>
          <p14:tracePt t="124899" x="6242050" y="3036888"/>
          <p14:tracePt t="124912" x="6242050" y="3027363"/>
          <p14:tracePt t="124924" x="6251575" y="3027363"/>
          <p14:tracePt t="124950" x="6259513" y="3017838"/>
          <p14:tracePt t="124975" x="6269038" y="3009900"/>
          <p14:tracePt t="125101" x="6276975" y="3009900"/>
          <p14:tracePt t="125114" x="6286500" y="3009900"/>
          <p14:tracePt t="125127" x="6296025" y="3009900"/>
          <p14:tracePt t="125139" x="6303963" y="3009900"/>
          <p14:tracePt t="125152" x="6323013" y="3009900"/>
          <p14:tracePt t="125165" x="6348413" y="3009900"/>
          <p14:tracePt t="125177" x="6367463" y="3009900"/>
          <p14:tracePt t="125194" x="6384925" y="3009900"/>
          <p14:tracePt t="125211" x="6394450" y="3009900"/>
          <p14:tracePt t="125228" x="6465888" y="3009900"/>
          <p14:tracePt t="125245" x="6537325" y="3009900"/>
          <p14:tracePt t="125261" x="6680200" y="3036888"/>
          <p14:tracePt t="125278" x="6894513" y="3081338"/>
          <p14:tracePt t="125295" x="7215188" y="3160713"/>
          <p14:tracePt t="125312" x="7286625" y="3170238"/>
          <p14:tracePt t="125329" x="7331075" y="3187700"/>
          <p14:tracePt t="125329" x="7348538" y="3187700"/>
          <p14:tracePt t="125345" x="7358063" y="3187700"/>
          <p14:tracePt t="125362" x="7367588" y="3187700"/>
          <p14:tracePt t="125379" x="7375525" y="3187700"/>
          <p14:tracePt t="125395" x="7419975" y="3205163"/>
          <p14:tracePt t="125412" x="7439025" y="3214688"/>
          <p14:tracePt t="125429" x="7466013" y="3224213"/>
          <p14:tracePt t="125446" x="7500938" y="3232150"/>
          <p14:tracePt t="125462" x="7510463" y="3241675"/>
          <p14:tracePt t="125479" x="7527925" y="3241675"/>
          <p14:tracePt t="125496" x="7545388" y="3251200"/>
          <p14:tracePt t="125513" x="7562850" y="3251200"/>
          <p14:tracePt t="125529" x="7599363" y="3259138"/>
          <p14:tracePt t="125546" x="7653338" y="3259138"/>
          <p14:tracePt t="125563" x="7670800" y="3268663"/>
          <p14:tracePt t="125580" x="7688263" y="3268663"/>
          <p14:tracePt t="125596" x="7705725" y="3268663"/>
          <p14:tracePt t="125620" x="7715250" y="3268663"/>
          <p14:tracePt t="125645" x="7724775" y="3268663"/>
          <p14:tracePt t="125671" x="7732713" y="3268663"/>
          <p14:tracePt t="125683" x="7751763" y="3268663"/>
          <p14:tracePt t="125696" x="7759700" y="3268663"/>
          <p14:tracePt t="125709" x="7777163" y="3268663"/>
          <p14:tracePt t="125722" x="7786688" y="3268663"/>
          <p14:tracePt t="125747" x="7804150" y="3268663"/>
          <p14:tracePt t="125759" x="7813675" y="3268663"/>
          <p14:tracePt t="125772" x="7831138" y="3268663"/>
          <p14:tracePt t="125785" x="7848600" y="3268663"/>
          <p14:tracePt t="125797" x="7875588" y="3259138"/>
          <p14:tracePt t="125814" x="7894638" y="3259138"/>
          <p14:tracePt t="125832" x="7912100" y="3241675"/>
          <p14:tracePt t="126227" x="7929563" y="3241675"/>
          <p14:tracePt t="126240" x="7947025" y="3232150"/>
          <p14:tracePt t="126253" x="7974013" y="3232150"/>
          <p14:tracePt t="126266" x="8027988" y="3205163"/>
          <p14:tracePt t="126278" x="8072438" y="3179763"/>
          <p14:tracePt t="126291" x="8134350" y="3133725"/>
          <p14:tracePt t="126304" x="8180388" y="3108325"/>
          <p14:tracePt t="126317" x="8215313" y="3062288"/>
          <p14:tracePt t="126334" x="8251825" y="3027363"/>
          <p14:tracePt t="126350" x="8286750" y="2982913"/>
          <p14:tracePt t="126367" x="8340725" y="2894013"/>
          <p14:tracePt t="126384" x="8367713" y="2847975"/>
          <p14:tracePt t="126400" x="8394700" y="2795588"/>
          <p14:tracePt t="126418" x="8420100" y="2714625"/>
          <p14:tracePt t="126434" x="8429625" y="2687638"/>
          <p14:tracePt t="126451" x="8429625" y="2670175"/>
          <p14:tracePt t="126468" x="8412163" y="2633663"/>
          <p14:tracePt t="126484" x="8367713" y="2616200"/>
          <p14:tracePt t="126501" x="8286750" y="2581275"/>
          <p14:tracePt t="126518" x="7991475" y="2517775"/>
          <p14:tracePt t="126535" x="7804150" y="2490788"/>
          <p14:tracePt t="126551" x="7653338" y="2482850"/>
          <p14:tracePt t="126567" x="7554913" y="2473325"/>
          <p14:tracePt t="126584" x="7419975" y="2473325"/>
          <p14:tracePt t="126601" x="7375525" y="2473325"/>
          <p14:tracePt t="126618" x="7340600" y="2473325"/>
          <p14:tracePt t="126635" x="7242175" y="2517775"/>
          <p14:tracePt t="126652" x="7215188" y="2544763"/>
          <p14:tracePt t="126669" x="7180263" y="2608263"/>
          <p14:tracePt t="126685" x="7134225" y="2697163"/>
          <p14:tracePt t="126702" x="7126288" y="2759075"/>
          <p14:tracePt t="126718" x="7126288" y="2840038"/>
          <p14:tracePt t="126735" x="7143750" y="3009900"/>
          <p14:tracePt t="126752" x="7170738" y="3108325"/>
          <p14:tracePt t="126769" x="7224713" y="3187700"/>
          <p14:tracePt t="126786" x="7286625" y="3259138"/>
          <p14:tracePt t="126803" x="7304088" y="3268663"/>
          <p14:tracePt t="126820" x="7313613" y="3276600"/>
          <p14:tracePt t="126836" x="7375525" y="3286125"/>
          <p14:tracePt t="126853" x="7446963" y="3295650"/>
          <p14:tracePt t="126870" x="7545388" y="3295650"/>
          <p14:tracePt t="126886" x="7715250" y="3295650"/>
          <p14:tracePt t="126903" x="7769225" y="3286125"/>
          <p14:tracePt t="126920" x="7813675" y="3268663"/>
          <p14:tracePt t="126937" x="7858125" y="3241675"/>
          <p14:tracePt t="126954" x="7875588" y="3232150"/>
          <p14:tracePt t="126970" x="7894638" y="3224213"/>
          <p14:tracePt t="126987" x="7912100" y="3205163"/>
          <p14:tracePt t="127004" x="7939088" y="3187700"/>
          <p14:tracePt t="127021" x="7966075" y="3160713"/>
          <p14:tracePt t="127037" x="8054975" y="3081338"/>
          <p14:tracePt t="127054" x="8099425" y="3036888"/>
          <p14:tracePt t="127071" x="8134350" y="3000375"/>
          <p14:tracePt t="127087" x="8180388" y="2946400"/>
          <p14:tracePt t="127104" x="8180388" y="2938463"/>
          <p14:tracePt t="127121" x="8188325" y="2928938"/>
          <p14:tracePt t="127139" x="8188325" y="2919413"/>
          <p14:tracePt t="128227" x="8180388" y="2919413"/>
          <p14:tracePt t="128240" x="8170863" y="2919413"/>
          <p14:tracePt t="128252" x="8153400" y="2919413"/>
          <p14:tracePt t="128265" x="8143875" y="2919413"/>
          <p14:tracePt t="128278" x="8134350" y="2919413"/>
          <p14:tracePt t="128294" x="8116888" y="2919413"/>
          <p14:tracePt t="128310" x="8089900" y="2919413"/>
          <p14:tracePt t="128327" x="8062913" y="2911475"/>
          <p14:tracePt t="128344" x="8037513" y="2901950"/>
          <p14:tracePt t="128361" x="7991475" y="2901950"/>
          <p14:tracePt t="128378" x="7947025" y="2894013"/>
          <p14:tracePt t="128379" x="7867650" y="2884488"/>
          <p14:tracePt t="128394" x="7786688" y="2884488"/>
          <p14:tracePt t="128411" x="7688263" y="2884488"/>
          <p14:tracePt t="128428" x="7581900" y="2884488"/>
          <p14:tracePt t="128445" x="7456488" y="2884488"/>
          <p14:tracePt t="128461" x="7419975" y="2884488"/>
          <p14:tracePt t="128478" x="7394575" y="2884488"/>
          <p14:tracePt t="128495" x="7348538" y="2884488"/>
          <p14:tracePt t="128512" x="7331075" y="2884488"/>
          <p14:tracePt t="128528" x="7323138" y="2884488"/>
          <p14:tracePt t="128545" x="7269163" y="2894013"/>
          <p14:tracePt t="128562" x="7251700" y="2919413"/>
          <p14:tracePt t="128579" x="7232650" y="2928938"/>
          <p14:tracePt t="128595" x="7197725" y="2982913"/>
          <p14:tracePt t="128612" x="7170738" y="3000375"/>
          <p14:tracePt t="128629" x="7153275" y="3036888"/>
          <p14:tracePt t="128646" x="7126288" y="3081338"/>
          <p14:tracePt t="128662" x="7116763" y="3089275"/>
          <p14:tracePt t="128679" x="7108825" y="3098800"/>
          <p14:tracePt t="128707" x="7108825" y="3108325"/>
          <p14:tracePt t="129492" x="7099300" y="3108325"/>
          <p14:tracePt t="129504" x="7072313" y="3108325"/>
          <p14:tracePt t="129517" x="7037388" y="3108325"/>
          <p14:tracePt t="129530" x="6946900" y="3108325"/>
          <p14:tracePt t="129543" x="6848475" y="3108325"/>
          <p14:tracePt t="129555" x="6732588" y="3108325"/>
          <p14:tracePt t="129568" x="6608763" y="3108325"/>
          <p14:tracePt t="129584" x="6491288" y="3116263"/>
          <p14:tracePt t="129601" x="6375400" y="3116263"/>
          <p14:tracePt t="129618" x="6251575" y="3116263"/>
          <p14:tracePt t="129634" x="5803900" y="3125788"/>
          <p14:tracePt t="129651" x="5500688" y="3143250"/>
          <p14:tracePt t="129668" x="5153025" y="3143250"/>
          <p14:tracePt t="129684" x="4697413" y="3160713"/>
          <p14:tracePt t="129701" x="4562475" y="3170238"/>
          <p14:tracePt t="129718" x="4465638" y="3170238"/>
          <p14:tracePt t="129735" x="4322763" y="3179763"/>
          <p14:tracePt t="129751" x="4295775" y="3179763"/>
          <p14:tracePt t="129768" x="4276725" y="3179763"/>
          <p14:tracePt t="129785" x="4241800" y="3179763"/>
          <p14:tracePt t="129802" x="4224338" y="3179763"/>
          <p14:tracePt t="129818" x="4214813" y="3179763"/>
          <p14:tracePt t="129835" x="4160838" y="3179763"/>
          <p14:tracePt t="129852" x="4143375" y="3179763"/>
          <p14:tracePt t="129869" x="4125913" y="3179763"/>
          <p14:tracePt t="129885" x="4098925" y="3179763"/>
          <p14:tracePt t="129909" x="4089400" y="3179763"/>
          <p14:tracePt t="129947" x="4081463" y="3179763"/>
          <p14:tracePt t="130176" x="4071938" y="3179763"/>
          <p14:tracePt t="130226" x="4062413" y="3179763"/>
          <p14:tracePt t="130251" x="4054475" y="3179763"/>
          <p14:tracePt t="130263" x="4037013" y="3179763"/>
          <p14:tracePt t="130289" x="4017963" y="3179763"/>
          <p14:tracePt t="130301" x="3990975" y="3179763"/>
          <p14:tracePt t="130314" x="3983038" y="3179763"/>
          <p14:tracePt t="130327" x="3973513" y="3179763"/>
          <p14:tracePt t="130339" x="3956050" y="3179763"/>
          <p14:tracePt t="130365" x="3946525" y="3179763"/>
          <p14:tracePt t="130479" x="3956050" y="3179763"/>
          <p14:tracePt t="130491" x="4000500" y="3205163"/>
          <p14:tracePt t="130504" x="4071938" y="3251200"/>
          <p14:tracePt t="130517" x="4152900" y="3313113"/>
          <p14:tracePt t="130529" x="4232275" y="3384550"/>
          <p14:tracePt t="130542" x="4295775" y="3429000"/>
          <p14:tracePt t="130555" x="4340225" y="3473450"/>
          <p14:tracePt t="130572" x="4348163" y="3482975"/>
          <p14:tracePt t="130589" x="4367213" y="3509963"/>
          <p14:tracePt t="130606" x="4384675" y="3517900"/>
          <p14:tracePt t="130669" x="4394200" y="3517900"/>
          <p14:tracePt t="132868" x="4394200" y="3509963"/>
          <p14:tracePt t="132935" x="4394200" y="3500438"/>
          <p14:tracePt t="133454" x="4322763" y="3490913"/>
          <p14:tracePt t="133471" x="4197350" y="3465513"/>
          <p14:tracePt t="133488" x="3946525" y="3384550"/>
          <p14:tracePt t="133504" x="3170238" y="3125788"/>
          <p14:tracePt t="133521" x="2894013" y="3027363"/>
          <p14:tracePt t="133538" x="2697163" y="2973388"/>
          <p14:tracePt t="133555" x="2384425" y="2911475"/>
          <p14:tracePt t="133572" x="2232025" y="2874963"/>
          <p14:tracePt t="133588" x="2089150" y="2840038"/>
          <p14:tracePt t="133605" x="1857375" y="2786063"/>
          <p14:tracePt t="133621" x="1768475" y="2776538"/>
          <p14:tracePt t="133638" x="1687513" y="2768600"/>
          <p14:tracePt t="133655" x="1589088" y="2741613"/>
          <p14:tracePt t="133672" x="1571625" y="2741613"/>
          <p14:tracePt t="133689" x="1544638" y="2741613"/>
          <p14:tracePt t="133705" x="1536700" y="2741613"/>
          <p14:tracePt t="133730" x="1527175" y="2741613"/>
          <p14:tracePt t="133895" x="1536700" y="2741613"/>
          <p14:tracePt t="133907" x="1562100" y="2741613"/>
          <p14:tracePt t="133920" x="1616075" y="2741613"/>
          <p14:tracePt t="133933" x="1704975" y="2741613"/>
          <p14:tracePt t="133945" x="1795463" y="2741613"/>
          <p14:tracePt t="133958" x="1893888" y="2741613"/>
          <p14:tracePt t="133973" x="1973263" y="2741613"/>
          <p14:tracePt t="133990" x="2044700" y="2751138"/>
          <p14:tracePt t="134007" x="2108200" y="2751138"/>
          <p14:tracePt t="134024" x="2187575" y="2751138"/>
          <p14:tracePt t="134040" x="2224088" y="2751138"/>
          <p14:tracePt t="134057" x="2259013" y="2751138"/>
          <p14:tracePt t="134074" x="2374900" y="2751138"/>
          <p14:tracePt t="134090" x="2419350" y="2751138"/>
          <p14:tracePt t="134107" x="2473325" y="2751138"/>
          <p14:tracePt t="134124" x="2544763" y="2751138"/>
          <p14:tracePt t="134141" x="2589213" y="2751138"/>
          <p14:tracePt t="134158" x="2616200" y="2751138"/>
          <p14:tracePt t="134174" x="2679700" y="2741613"/>
          <p14:tracePt t="134191" x="2714625" y="2741613"/>
          <p14:tracePt t="134208" x="2751138" y="2741613"/>
          <p14:tracePt t="134224" x="2803525" y="2741613"/>
          <p14:tracePt t="134241" x="2822575" y="2741613"/>
          <p14:tracePt t="134257" x="2840038" y="2741613"/>
          <p14:tracePt t="134275" x="2867025" y="2741613"/>
          <p14:tracePt t="134300" x="2874963" y="2741613"/>
          <p14:tracePt t="134312" x="2884488" y="2741613"/>
          <p14:tracePt t="134325" x="2894013" y="2741613"/>
          <p14:tracePt t="134342" x="2901950" y="2741613"/>
          <p14:tracePt t="134363" x="2911475" y="2741613"/>
          <p14:tracePt t="134375" x="2919413" y="2741613"/>
          <p14:tracePt t="134806" x="2928938" y="2741613"/>
          <p14:tracePt t="134818" x="2955925" y="2732088"/>
          <p14:tracePt t="134831" x="3009900" y="2732088"/>
          <p14:tracePt t="134844" x="3160713" y="2732088"/>
          <p14:tracePt t="134856" x="3465513" y="2768600"/>
          <p14:tracePt t="134869" x="3867150" y="2874963"/>
          <p14:tracePt t="134882" x="4205288" y="2973388"/>
          <p14:tracePt t="134895" x="4510088" y="3089275"/>
          <p14:tracePt t="134911" x="4795838" y="3197225"/>
          <p14:tracePt t="134928" x="5010150" y="3313113"/>
          <p14:tracePt t="134945" x="5411788" y="3500438"/>
          <p14:tracePt t="134962" x="5554663" y="3571875"/>
          <p14:tracePt t="134979" x="5688013" y="3643313"/>
          <p14:tracePt t="134995" x="5929313" y="3751263"/>
          <p14:tracePt t="135012" x="6045200" y="3830638"/>
          <p14:tracePt t="135029" x="6143625" y="3902075"/>
          <p14:tracePt t="135046" x="6323013" y="4010025"/>
          <p14:tracePt t="135062" x="6375400" y="4054475"/>
          <p14:tracePt t="135079" x="6429375" y="4081463"/>
          <p14:tracePt t="135096" x="6473825" y="4116388"/>
          <p14:tracePt t="135113" x="6483350" y="4116388"/>
          <p14:tracePt t="135129" x="6491288" y="4125913"/>
          <p14:tracePt t="135146" x="6500813" y="4125913"/>
          <p14:tracePt t="135163" x="6510338" y="4143375"/>
          <p14:tracePt t="135180" x="6518275" y="4143375"/>
          <p14:tracePt t="135196" x="6527800" y="4152900"/>
          <p14:tracePt t="135213" x="6545263" y="4179888"/>
          <p14:tracePt t="135230" x="6554788" y="4179888"/>
          <p14:tracePt t="135247" x="6562725" y="4197350"/>
          <p14:tracePt t="135263" x="6562725" y="4205288"/>
          <p14:tracePt t="135280" x="6572250" y="4214813"/>
          <p14:tracePt t="135297" x="6572250" y="4224338"/>
          <p14:tracePt t="135314" x="6581775" y="4232275"/>
          <p14:tracePt t="135330" x="6589713" y="4232275"/>
          <p14:tracePt t="135347" x="6589713" y="4241800"/>
          <p14:tracePt t="135374" x="6599238" y="4251325"/>
          <p14:tracePt t="136070" x="6599238" y="4259263"/>
          <p14:tracePt t="136096" x="6599238" y="4268788"/>
          <p14:tracePt t="136121" x="6599238" y="4286250"/>
          <p14:tracePt t="136147" x="6599238" y="4295775"/>
          <p14:tracePt t="136159" x="6599238" y="4313238"/>
          <p14:tracePt t="136184" x="6599238" y="4322763"/>
          <p14:tracePt t="136210" x="6599238" y="4340225"/>
          <p14:tracePt t="136236" x="6599238" y="4348163"/>
          <p14:tracePt t="136248" x="6599238" y="4357688"/>
          <p14:tracePt t="136260" x="6599238" y="4367213"/>
          <p14:tracePt t="136286" x="6599238" y="4384675"/>
          <p14:tracePt t="136299" x="6599238" y="4394200"/>
          <p14:tracePt t="136324" x="6599238" y="4411663"/>
          <p14:tracePt t="136336" x="6599238" y="4419600"/>
          <p14:tracePt t="136349" x="6589713" y="4438650"/>
          <p14:tracePt t="136361" x="6581775" y="4456113"/>
          <p14:tracePt t="136373" x="6562725" y="4483100"/>
          <p14:tracePt t="136387" x="6554788" y="4500563"/>
          <p14:tracePt t="136403" x="6537325" y="4537075"/>
          <p14:tracePt t="136420" x="6527800" y="4554538"/>
          <p14:tracePt t="136439" x="6483350" y="4598988"/>
          <p14:tracePt t="136455" x="6465888" y="4608513"/>
          <p14:tracePt t="136472" x="6446838" y="4625975"/>
          <p14:tracePt t="136489" x="6429375" y="4643438"/>
          <p14:tracePt t="136506" x="6419850" y="4643438"/>
          <p14:tracePt t="136525" x="6411913" y="4652963"/>
          <p14:tracePt t="136539" x="6402388" y="4652963"/>
          <p14:tracePt t="136576" x="6394450" y="4652963"/>
          <p14:tracePt t="136628" x="6384925" y="4652963"/>
          <p14:tracePt t="136665" x="6375400" y="4660900"/>
          <p14:tracePt t="136691" x="6367463" y="4660900"/>
          <p14:tracePt t="136741" x="6357938" y="4660900"/>
          <p14:tracePt t="136767" x="6340475" y="4660900"/>
          <p14:tracePt t="136780" x="6323013" y="4660900"/>
          <p14:tracePt t="136796" x="6313488" y="4660900"/>
          <p14:tracePt t="136804" x="6286500" y="4660900"/>
          <p14:tracePt t="136836" x="6251575" y="4660900"/>
          <p14:tracePt t="136842" x="6224588" y="4660900"/>
          <p14:tracePt t="136856" x="6197600" y="4652963"/>
          <p14:tracePt t="136872" x="6170613" y="4643438"/>
          <p14:tracePt t="136889" x="6161088" y="4625975"/>
          <p14:tracePt t="136905" x="6126163" y="4608513"/>
          <p14:tracePt t="136922" x="6108700" y="4589463"/>
          <p14:tracePt t="136939" x="6089650" y="4572000"/>
          <p14:tracePt t="136955" x="6072188" y="4562475"/>
          <p14:tracePt t="136972" x="6045200" y="4537075"/>
          <p14:tracePt t="136989" x="6037263" y="4518025"/>
          <p14:tracePt t="137007" x="6027738" y="4510088"/>
          <p14:tracePt t="137023" x="6018213" y="4510088"/>
          <p14:tracePt t="137039" x="6018213" y="4500563"/>
          <p14:tracePt t="137209" x="6018213" y="4491038"/>
          <p14:tracePt t="137248" x="6018213" y="4483100"/>
          <p14:tracePt t="137323" x="6018213" y="4473575"/>
          <p14:tracePt t="137361" x="6018213" y="4465638"/>
          <p14:tracePt t="137374" x="6018213" y="4456113"/>
          <p14:tracePt t="137399" x="6018213" y="4446588"/>
          <p14:tracePt t="137424" x="6018213" y="4438650"/>
          <p14:tracePt t="137449" x="6018213" y="4429125"/>
          <p14:tracePt t="137462" x="6027738" y="4419600"/>
          <p14:tracePt t="137513" x="6027738" y="4411663"/>
          <p14:tracePt t="137602" x="6037263" y="4411663"/>
          <p14:tracePt t="137665" x="6037263" y="4402138"/>
          <p14:tracePt t="137677" x="6045200" y="4402138"/>
          <p14:tracePt t="137728" x="6045200" y="4394200"/>
          <p14:tracePt t="137741" x="6054725" y="4394200"/>
          <p14:tracePt t="137753" x="6062663" y="4394200"/>
          <p14:tracePt t="137766" x="6062663" y="4384675"/>
          <p14:tracePt t="137778" x="6072188" y="4384675"/>
          <p14:tracePt t="137804" x="6081713" y="4384675"/>
          <p14:tracePt t="137816" x="6089650" y="4375150"/>
          <p14:tracePt t="137854" x="6099175" y="4375150"/>
          <p14:tracePt t="137892" x="6108700" y="4375150"/>
          <p14:tracePt t="137994" x="6108700" y="4367213"/>
          <p14:tracePt t="138032" x="6116638" y="4367213"/>
          <p14:tracePt t="138044" x="6116638" y="4357688"/>
          <p14:tracePt t="138069" x="6126163" y="4357688"/>
          <p14:tracePt t="138120" x="6134100" y="4357688"/>
          <p14:tracePt t="138146" x="6153150" y="4357688"/>
          <p14:tracePt t="138158" x="6170613" y="4357688"/>
          <p14:tracePt t="138171" x="6205538" y="4357688"/>
          <p14:tracePt t="138184" x="6259513" y="4357688"/>
          <p14:tracePt t="138196" x="6340475" y="4357688"/>
          <p14:tracePt t="138212" x="6438900" y="4357688"/>
          <p14:tracePt t="138229" x="6527800" y="4357688"/>
          <p14:tracePt t="138246" x="6626225" y="4357688"/>
          <p14:tracePt t="138262" x="6742113" y="4357688"/>
          <p14:tracePt t="138279" x="6804025" y="4357688"/>
          <p14:tracePt t="138296" x="6875463" y="4367213"/>
          <p14:tracePt t="138313" x="7000875" y="4429125"/>
          <p14:tracePt t="138329" x="7054850" y="4456113"/>
          <p14:tracePt t="138346" x="7116763" y="4491038"/>
          <p14:tracePt t="138363" x="7224713" y="4554538"/>
          <p14:tracePt t="138380" x="7251700" y="4581525"/>
          <p14:tracePt t="138396" x="7296150" y="4608513"/>
          <p14:tracePt t="138413" x="7358063" y="4633913"/>
          <p14:tracePt t="138430" x="7375525" y="4652963"/>
          <p14:tracePt t="138447" x="7394575" y="4660900"/>
          <p14:tracePt t="138463" x="7429500" y="4687888"/>
          <p14:tracePt t="138480" x="7446963" y="4705350"/>
          <p14:tracePt t="138497" x="7456488" y="4714875"/>
          <p14:tracePt t="138514" x="7473950" y="4724400"/>
          <p14:tracePt t="138537" x="7491413" y="4732338"/>
          <p14:tracePt t="138550" x="7491413" y="4741863"/>
          <p14:tracePt t="138563" x="7500938" y="4741863"/>
          <p14:tracePt t="138580" x="7510463" y="4751388"/>
          <p14:tracePt t="138596" x="7518400" y="4759325"/>
          <p14:tracePt t="138613" x="7537450" y="4768850"/>
          <p14:tracePt t="138630" x="7545388" y="4776788"/>
          <p14:tracePt t="138647" x="7554913" y="4776788"/>
          <p14:tracePt t="138663" x="7562850" y="4786313"/>
          <p14:tracePt t="138689" x="7572375" y="4795838"/>
          <p14:tracePt t="138701" x="7581900" y="4795838"/>
          <p14:tracePt t="139373" x="7581900" y="4803775"/>
          <p14:tracePt t="139399" x="7581900" y="4813300"/>
          <p14:tracePt t="139411" x="7581900" y="4822825"/>
          <p14:tracePt t="139424" x="7589838" y="4848225"/>
          <p14:tracePt t="139437" x="7589838" y="4875213"/>
          <p14:tracePt t="139452" x="7599363" y="4894263"/>
          <p14:tracePt t="139469" x="7599363" y="4929188"/>
          <p14:tracePt t="139485" x="7599363" y="4956175"/>
          <p14:tracePt t="139502" x="7608888" y="4991100"/>
          <p14:tracePt t="139519" x="7608888" y="5000625"/>
          <p14:tracePt t="139536" x="7608888" y="5010150"/>
          <p14:tracePt t="139552" x="7608888" y="5018088"/>
          <p14:tracePt t="139569" x="7608888" y="5027613"/>
          <p14:tracePt t="139585" x="7608888" y="5037138"/>
          <p14:tracePt t="139602" x="7608888" y="5045075"/>
          <p14:tracePt t="139626" x="7608888" y="5062538"/>
          <p14:tracePt t="139638" x="7608888" y="5072063"/>
          <p14:tracePt t="139653" x="7608888" y="5081588"/>
          <p14:tracePt t="139670" x="7608888" y="5099050"/>
          <p14:tracePt t="139686" x="7608888" y="5116513"/>
          <p14:tracePt t="139703" x="7608888" y="5133975"/>
          <p14:tracePt t="139720" x="7608888" y="5160963"/>
          <p14:tracePt t="139737" x="7608888" y="5170488"/>
          <p14:tracePt t="139753" x="7608888" y="5197475"/>
          <p14:tracePt t="139770" x="7608888" y="5214938"/>
          <p14:tracePt t="139787" x="7608888" y="5224463"/>
          <p14:tracePt t="139804" x="7608888" y="5251450"/>
          <p14:tracePt t="139821" x="7608888" y="5259388"/>
          <p14:tracePt t="139838" x="7608888" y="5268913"/>
          <p14:tracePt t="139854" x="7608888" y="5286375"/>
          <p14:tracePt t="139871" x="7616825" y="5295900"/>
          <p14:tracePt t="139888" x="7616825" y="5313363"/>
          <p14:tracePt t="139904" x="7616825" y="5322888"/>
          <p14:tracePt t="139921" x="7626350" y="5340350"/>
          <p14:tracePt t="139942" x="7626350" y="5357813"/>
          <p14:tracePt t="139955" x="7626350" y="5367338"/>
          <p14:tracePt t="139971" x="7634288" y="5375275"/>
          <p14:tracePt t="139988" x="7634288" y="5384800"/>
          <p14:tracePt t="140005" x="7634288" y="5402263"/>
          <p14:tracePt t="140022" x="7634288" y="5411788"/>
          <p14:tracePt t="140038" x="7634288" y="5419725"/>
          <p14:tracePt t="140056" x="7634288" y="5438775"/>
          <p14:tracePt t="140072" x="7634288" y="5446713"/>
          <p14:tracePt t="140093" x="7634288" y="5456238"/>
          <p14:tracePt t="140107" x="7643813" y="5465763"/>
          <p14:tracePt t="140122" x="7643813" y="5473700"/>
          <p14:tracePt t="140138" x="7643813" y="5483225"/>
          <p14:tracePt t="140155" x="7653338" y="5491163"/>
          <p14:tracePt t="140172" x="7653338" y="5537200"/>
          <p14:tracePt t="140189" x="7653338" y="5562600"/>
          <p14:tracePt t="140206" x="7653338" y="5581650"/>
          <p14:tracePt t="140223" x="7653338" y="5616575"/>
          <p14:tracePt t="140245" x="7653338" y="5626100"/>
          <p14:tracePt t="140284" x="7653338" y="5634038"/>
          <p14:tracePt t="140385" x="7653338" y="5643563"/>
          <p14:tracePt t="140423" x="7653338" y="5653088"/>
          <p14:tracePt t="141043" x="7643813" y="5653088"/>
          <p14:tracePt t="141055" x="7626350" y="5653088"/>
          <p14:tracePt t="141068" x="7589838" y="5634038"/>
          <p14:tracePt t="141080" x="7527925" y="5626100"/>
          <p14:tracePt t="141094" x="7439025" y="5608638"/>
          <p14:tracePt t="141111" x="7331075" y="5589588"/>
          <p14:tracePt t="141127" x="7215188" y="5581650"/>
          <p14:tracePt t="141144" x="7045325" y="5562600"/>
          <p14:tracePt t="141160" x="6973888" y="5562600"/>
          <p14:tracePt t="141177" x="6911975" y="5562600"/>
          <p14:tracePt t="141194" x="6777038" y="5562600"/>
          <p14:tracePt t="141210" x="6688138" y="5562600"/>
          <p14:tracePt t="141227" x="6589713" y="5562600"/>
          <p14:tracePt t="141245" x="6402388" y="5562600"/>
          <p14:tracePt t="141261" x="6303963" y="5562600"/>
          <p14:tracePt t="141278" x="6215063" y="5562600"/>
          <p14:tracePt t="141295" x="6089650" y="5562600"/>
          <p14:tracePt t="141311" x="6062663" y="5562600"/>
          <p14:tracePt t="141328" x="6037263" y="5562600"/>
          <p14:tracePt t="141346" x="6010275" y="5562600"/>
          <p14:tracePt t="141362" x="6000750" y="5562600"/>
          <p14:tracePt t="141384" x="5991225" y="5562600"/>
          <p14:tracePt t="142485" x="5991225" y="5545138"/>
          <p14:tracePt t="142498" x="6000750" y="5537200"/>
          <p14:tracePt t="142511" x="6027738" y="5510213"/>
          <p14:tracePt t="142523" x="6081713" y="5446713"/>
          <p14:tracePt t="142536" x="6153150" y="5394325"/>
          <p14:tracePt t="142551" x="6232525" y="5313363"/>
          <p14:tracePt t="142568" x="6340475" y="5214938"/>
          <p14:tracePt t="142585" x="6446838" y="5126038"/>
          <p14:tracePt t="142602" x="6661150" y="4965700"/>
          <p14:tracePt t="142618" x="6751638" y="4911725"/>
          <p14:tracePt t="142635" x="6804025" y="4857750"/>
          <p14:tracePt t="142652" x="6902450" y="4795838"/>
          <p14:tracePt t="142669" x="6919913" y="4776788"/>
          <p14:tracePt t="142685" x="6946900" y="4759325"/>
          <p14:tracePt t="142702" x="6965950" y="4741863"/>
          <p14:tracePt t="142719" x="6965950" y="4732338"/>
          <p14:tracePt t="142736" x="6983413" y="4724400"/>
          <p14:tracePt t="142763" x="6983413" y="4714875"/>
          <p14:tracePt t="142788" x="6991350" y="4714875"/>
          <p14:tracePt t="142814" x="6991350" y="4705350"/>
          <p14:tracePt t="142826" x="7000875" y="4705350"/>
          <p14:tracePt t="148647" x="7000875" y="4697413"/>
          <p14:tracePt t="148660" x="6991350" y="4687888"/>
          <p14:tracePt t="148672" x="6965950" y="4670425"/>
          <p14:tracePt t="148685" x="6938963" y="4652963"/>
          <p14:tracePt t="148699" x="6894513" y="4625975"/>
          <p14:tracePt t="148716" x="6840538" y="4598988"/>
          <p14:tracePt t="148733" x="6786563" y="4572000"/>
          <p14:tracePt t="148750" x="6688138" y="4527550"/>
          <p14:tracePt t="148767" x="6643688" y="4510088"/>
          <p14:tracePt t="148784" x="6608763" y="4491038"/>
          <p14:tracePt t="148801" x="6554788" y="4473575"/>
          <p14:tracePt t="148817" x="6510338" y="4456113"/>
          <p14:tracePt t="148834" x="6483350" y="4438650"/>
          <p14:tracePt t="148851" x="6402388" y="4411663"/>
          <p14:tracePt t="148868" x="6375400" y="4411663"/>
          <p14:tracePt t="148884" x="6367463" y="4402138"/>
          <p14:tracePt t="148901" x="6330950" y="4394200"/>
          <p14:tracePt t="148918" x="6323013" y="4384675"/>
          <p14:tracePt t="148935" x="6313488" y="4384675"/>
          <p14:tracePt t="148951" x="6303963" y="4384675"/>
          <p14:tracePt t="148968" x="6303963" y="4375150"/>
          <p14:tracePt t="149027" x="6303963" y="4367213"/>
          <p14:tracePt t="149153" x="6303963" y="4357688"/>
          <p14:tracePt t="149179" x="6303963" y="4348163"/>
          <p14:tracePt t="149203" x="6323013" y="4340225"/>
          <p14:tracePt t="149216" x="6330950" y="4330700"/>
          <p14:tracePt t="149229" x="6340475" y="4330700"/>
          <p14:tracePt t="149241" x="6348413" y="4322763"/>
          <p14:tracePt t="149254" x="6357938" y="4322763"/>
          <p14:tracePt t="149269" x="6357938" y="4313238"/>
          <p14:tracePt t="149286" x="6357938" y="4303713"/>
          <p14:tracePt t="149303" x="6367463" y="4303713"/>
          <p14:tracePt t="149837" x="6375400" y="4303713"/>
          <p14:tracePt t="149849" x="6394450" y="4286250"/>
          <p14:tracePt t="149862" x="6411913" y="4276725"/>
          <p14:tracePt t="149874" x="6429375" y="4241800"/>
          <p14:tracePt t="149890" x="6465888" y="4224338"/>
          <p14:tracePt t="149906" x="6491288" y="4187825"/>
          <p14:tracePt t="149923" x="6500813" y="4179888"/>
          <p14:tracePt t="149940" x="6537325" y="4143375"/>
          <p14:tracePt t="149957" x="6545263" y="4125913"/>
          <p14:tracePt t="149973" x="6554788" y="4108450"/>
          <p14:tracePt t="149990" x="6562725" y="4081463"/>
          <p14:tracePt t="150007" x="6572250" y="4062413"/>
          <p14:tracePt t="150024" x="6589713" y="4054475"/>
          <p14:tracePt t="150040" x="6589713" y="4010025"/>
          <p14:tracePt t="150057" x="6599238" y="4000500"/>
          <p14:tracePt t="150074" x="6608763" y="3983038"/>
          <p14:tracePt t="150091" x="6608763" y="3956050"/>
          <p14:tracePt t="150107" x="6608763" y="3938588"/>
          <p14:tracePt t="150124" x="6608763" y="3929063"/>
          <p14:tracePt t="150141" x="6608763" y="3902075"/>
          <p14:tracePt t="150158" x="6599238" y="3884613"/>
          <p14:tracePt t="150174" x="6589713" y="3867150"/>
          <p14:tracePt t="150191" x="6554788" y="3830638"/>
          <p14:tracePt t="150208" x="6537325" y="3822700"/>
          <p14:tracePt t="150225" x="6500813" y="3795713"/>
          <p14:tracePt t="150241" x="6446838" y="3768725"/>
          <p14:tracePt t="150258" x="6402388" y="3751263"/>
          <p14:tracePt t="150275" x="6348413" y="3732213"/>
          <p14:tracePt t="150292" x="6269038" y="3714750"/>
          <p14:tracePt t="150308" x="6215063" y="3697288"/>
          <p14:tracePt t="150325" x="6188075" y="3687763"/>
          <p14:tracePt t="150341" x="6143625" y="3687763"/>
          <p14:tracePt t="150359" x="6126163" y="3687763"/>
          <p14:tracePt t="150375" x="6108700" y="3687763"/>
          <p14:tracePt t="150392" x="6054725" y="3687763"/>
          <p14:tracePt t="150409" x="6000750" y="3687763"/>
          <p14:tracePt t="150426" x="5929313" y="3687763"/>
          <p14:tracePt t="150443" x="5822950" y="3687763"/>
          <p14:tracePt t="150459" x="5776913" y="3697288"/>
          <p14:tracePt t="150476" x="5751513" y="3697288"/>
          <p14:tracePt t="150493" x="5732463" y="3714750"/>
          <p14:tracePt t="150509" x="5680075" y="3724275"/>
          <p14:tracePt t="150526" x="5653088" y="3741738"/>
          <p14:tracePt t="150543" x="5608638" y="3759200"/>
          <p14:tracePt t="150560" x="5537200" y="3795713"/>
          <p14:tracePt t="150577" x="5510213" y="3822700"/>
          <p14:tracePt t="150593" x="5483225" y="3830638"/>
          <p14:tracePt t="150610" x="5446713" y="3867150"/>
          <p14:tracePt t="150627" x="5438775" y="3875088"/>
          <p14:tracePt t="150644" x="5419725" y="3894138"/>
          <p14:tracePt t="150660" x="5394325" y="3919538"/>
          <p14:tracePt t="150677" x="5367338" y="3946525"/>
          <p14:tracePt t="150696" x="5357813" y="3965575"/>
          <p14:tracePt t="150711" x="5348288" y="3973513"/>
          <p14:tracePt t="150727" x="5340350" y="3983038"/>
          <p14:tracePt t="150744" x="5330825" y="3990975"/>
          <p14:tracePt t="150761" x="5322888" y="4000500"/>
          <p14:tracePt t="150778" x="5322888" y="4010025"/>
          <p14:tracePt t="150797" x="5322888" y="4017963"/>
          <p14:tracePt t="150811" x="5322888" y="4037013"/>
          <p14:tracePt t="150828" x="5322888" y="4044950"/>
          <p14:tracePt t="150844" x="5322888" y="4071938"/>
          <p14:tracePt t="150861" x="5340350" y="4143375"/>
          <p14:tracePt t="150878" x="5367338" y="4187825"/>
          <p14:tracePt t="150895" x="5384800" y="4214813"/>
          <p14:tracePt t="150912" x="5419725" y="4268788"/>
          <p14:tracePt t="150928" x="5446713" y="4276725"/>
          <p14:tracePt t="150945" x="5456238" y="4295775"/>
          <p14:tracePt t="150962" x="5491163" y="4313238"/>
          <p14:tracePt t="150979" x="5500688" y="4322763"/>
          <p14:tracePt t="150995" x="5527675" y="4330700"/>
          <p14:tracePt t="151012" x="5562600" y="4340225"/>
          <p14:tracePt t="151029" x="5608638" y="4348163"/>
          <p14:tracePt t="151046" x="5653088" y="4357688"/>
          <p14:tracePt t="151062" x="5768975" y="4394200"/>
          <p14:tracePt t="151079" x="5822950" y="4402138"/>
          <p14:tracePt t="151096" x="5875338" y="4419600"/>
          <p14:tracePt t="151113" x="5929313" y="4429125"/>
          <p14:tracePt t="151129" x="5956300" y="4438650"/>
          <p14:tracePt t="151146" x="5973763" y="4438650"/>
          <p14:tracePt t="151163" x="5991225" y="4438650"/>
          <p14:tracePt t="151180" x="6037263" y="4446588"/>
          <p14:tracePt t="151196" x="6062663" y="4446588"/>
          <p14:tracePt t="151213" x="6099175" y="4446588"/>
          <p14:tracePt t="151230" x="6161088" y="4456113"/>
          <p14:tracePt t="151247" x="6188075" y="4456113"/>
          <p14:tracePt t="151263" x="6205538" y="4456113"/>
          <p14:tracePt t="151280" x="6242050" y="4456113"/>
          <p14:tracePt t="151297" x="6269038" y="4456113"/>
          <p14:tracePt t="151314" x="6296025" y="4456113"/>
          <p14:tracePt t="151331" x="6367463" y="4456113"/>
          <p14:tracePt t="151347" x="6402388" y="4446588"/>
          <p14:tracePt t="151364" x="6438900" y="4438650"/>
          <p14:tracePt t="151380" x="6510338" y="4429125"/>
          <p14:tracePt t="151397" x="6545263" y="4419600"/>
          <p14:tracePt t="151414" x="6572250" y="4402138"/>
          <p14:tracePt t="151430" x="6616700" y="4394200"/>
          <p14:tracePt t="151448" x="6634163" y="4375150"/>
          <p14:tracePt t="151464" x="6643688" y="4367213"/>
          <p14:tracePt t="151481" x="6680200" y="4340225"/>
          <p14:tracePt t="151498" x="6688138" y="4330700"/>
          <p14:tracePt t="151515" x="6688138" y="4322763"/>
          <p14:tracePt t="151532" x="6697663" y="4313238"/>
          <p14:tracePt t="151548" x="6697663" y="4295775"/>
          <p14:tracePt t="151565" x="6705600" y="4286250"/>
          <p14:tracePt t="151582" x="6705600" y="4259263"/>
          <p14:tracePt t="151599" x="6715125" y="4251325"/>
          <p14:tracePt t="151615" x="6715125" y="4232275"/>
          <p14:tracePt t="151632" x="6715125" y="4197350"/>
          <p14:tracePt t="151649" x="6715125" y="4179888"/>
          <p14:tracePt t="151666" x="6715125" y="4152900"/>
          <p14:tracePt t="151683" x="6705600" y="4108450"/>
          <p14:tracePt t="151699" x="6697663" y="4089400"/>
          <p14:tracePt t="151716" x="6680200" y="4081463"/>
          <p14:tracePt t="151733" x="6670675" y="4062413"/>
          <p14:tracePt t="151749" x="6653213" y="4037013"/>
          <p14:tracePt t="151766" x="6634163" y="4037013"/>
          <p14:tracePt t="151783" x="6626225" y="4027488"/>
          <p14:tracePt t="151784" x="6616700" y="4017963"/>
          <p14:tracePt t="151800" x="6589713" y="4010025"/>
          <p14:tracePt t="151816" x="6572250" y="4000500"/>
          <p14:tracePt t="151833" x="6545263" y="3990975"/>
          <p14:tracePt t="151850" x="6465888" y="3965575"/>
          <p14:tracePt t="151867" x="6419850" y="3956050"/>
          <p14:tracePt t="151883" x="6367463" y="3938588"/>
          <p14:tracePt t="151900" x="6313488" y="3929063"/>
          <p14:tracePt t="151916" x="6296025" y="3919538"/>
          <p14:tracePt t="151933" x="6276975" y="3919538"/>
          <p14:tracePt t="151950" x="6251575" y="3919538"/>
          <p14:tracePt t="151967" x="6232525" y="3919538"/>
          <p14:tracePt t="151984" x="6215063" y="3919538"/>
          <p14:tracePt t="152001" x="6170613" y="3919538"/>
          <p14:tracePt t="152017" x="6153150" y="3919538"/>
          <p14:tracePt t="152034" x="6134100" y="3919538"/>
          <p14:tracePt t="152051" x="6089650" y="3919538"/>
          <p14:tracePt t="152068" x="6062663" y="3919538"/>
          <p14:tracePt t="152084" x="6037263" y="3919538"/>
          <p14:tracePt t="152101" x="5983288" y="3919538"/>
          <p14:tracePt t="152118" x="5946775" y="3919538"/>
          <p14:tracePt t="152135" x="5919788" y="3919538"/>
          <p14:tracePt t="152152" x="5875338" y="3919538"/>
          <p14:tracePt t="152168" x="5857875" y="3919538"/>
          <p14:tracePt t="152185" x="5830888" y="3919538"/>
          <p14:tracePt t="152202" x="5803900" y="3929063"/>
          <p14:tracePt t="152218" x="5786438" y="3929063"/>
          <p14:tracePt t="152235" x="5768975" y="3929063"/>
          <p14:tracePt t="152252" x="5741988" y="3946525"/>
          <p14:tracePt t="152277" x="5732463" y="3956050"/>
          <p14:tracePt t="152290" x="5724525" y="3965575"/>
          <p14:tracePt t="152303" x="5715000" y="3965575"/>
          <p14:tracePt t="152319" x="5715000" y="3973513"/>
          <p14:tracePt t="152336" x="5705475" y="3973513"/>
          <p14:tracePt t="152354" x="5688013" y="3990975"/>
          <p14:tracePt t="152369" x="5688013" y="4000500"/>
          <p14:tracePt t="152386" x="5688013" y="4010025"/>
          <p14:tracePt t="152403" x="5680075" y="4010025"/>
          <p14:tracePt t="152419" x="5670550" y="4017963"/>
          <p14:tracePt t="152467" x="5670550" y="4027488"/>
          <p14:tracePt t="152480" x="5661025" y="4027488"/>
          <p14:tracePt t="152531" x="5661025" y="4037013"/>
          <p14:tracePt t="152556" x="5653088" y="4044950"/>
          <p14:tracePt t="152594" x="5643563" y="4044950"/>
          <p14:tracePt t="152607" x="5643563" y="4054475"/>
          <p14:tracePt t="152619" x="5634038" y="4054475"/>
          <p14:tracePt t="152632" x="5634038" y="4062413"/>
          <p14:tracePt t="152645" x="5634038" y="4071938"/>
          <p14:tracePt t="152657" x="5626100" y="4071938"/>
          <p14:tracePt t="152671" x="5626100" y="4081463"/>
          <p14:tracePt t="152687" x="5616575" y="4081463"/>
          <p14:tracePt t="152704" x="5616575" y="4089400"/>
          <p14:tracePt t="152721" x="5616575" y="4108450"/>
          <p14:tracePt t="152746" x="5616575" y="4125913"/>
          <p14:tracePt t="152771" x="5616575" y="4133850"/>
          <p14:tracePt t="152784" x="5616575" y="4152900"/>
          <p14:tracePt t="152796" x="5616575" y="4170363"/>
          <p14:tracePt t="152809" x="5616575" y="4179888"/>
          <p14:tracePt t="152822" x="5616575" y="4187825"/>
          <p14:tracePt t="152838" x="5616575" y="4205288"/>
          <p14:tracePt t="152859" x="5616575" y="4214813"/>
          <p14:tracePt t="152872" x="5616575" y="4224338"/>
          <p14:tracePt t="152889" x="5626100" y="4224338"/>
          <p14:tracePt t="152910" x="5634038" y="4232275"/>
          <p14:tracePt t="152922" x="5643563" y="4232275"/>
          <p14:tracePt t="152939" x="5661025" y="4232275"/>
          <p14:tracePt t="152956" x="5688013" y="4241800"/>
          <p14:tracePt t="152972" x="5715000" y="4241800"/>
          <p14:tracePt t="152973" x="5759450" y="4251325"/>
          <p14:tracePt t="152989" x="5795963" y="4259263"/>
          <p14:tracePt t="153005" x="5840413" y="4259263"/>
          <p14:tracePt t="153022" x="5867400" y="4268788"/>
          <p14:tracePt t="153039" x="5911850" y="4268788"/>
          <p14:tracePt t="153056" x="5929313" y="4268788"/>
          <p14:tracePt t="153073" x="5956300" y="4268788"/>
          <p14:tracePt t="153090" x="5991225" y="4268788"/>
          <p14:tracePt t="153106" x="6018213" y="4268788"/>
          <p14:tracePt t="153123" x="6062663" y="4268788"/>
          <p14:tracePt t="153140" x="6232525" y="4268788"/>
          <p14:tracePt t="153157" x="6323013" y="4268788"/>
          <p14:tracePt t="153173" x="6419850" y="4268788"/>
          <p14:tracePt t="153190" x="6634163" y="4268788"/>
          <p14:tracePt t="153207" x="6742113" y="4268788"/>
          <p14:tracePt t="153224" x="6840538" y="4268788"/>
          <p14:tracePt t="153240" x="7037388" y="4268788"/>
          <p14:tracePt t="153257" x="7108825" y="4268788"/>
          <p14:tracePt t="153274" x="7197725" y="4268788"/>
          <p14:tracePt t="153291" x="7358063" y="4303713"/>
          <p14:tracePt t="153307" x="7419975" y="4313238"/>
          <p14:tracePt t="153324" x="7483475" y="4330700"/>
          <p14:tracePt t="153341" x="7572375" y="4357688"/>
          <p14:tracePt t="153358" x="7616825" y="4367213"/>
          <p14:tracePt t="153374" x="7643813" y="4384675"/>
          <p14:tracePt t="153391" x="7697788" y="4402138"/>
          <p14:tracePt t="153416" x="7705725" y="4402138"/>
          <p14:tracePt t="153429" x="7715250" y="4411663"/>
          <p14:tracePt t="153454" x="7724775" y="4411663"/>
          <p14:tracePt t="153480" x="7732713" y="4411663"/>
          <p14:tracePt t="153492" x="7742238" y="4411663"/>
          <p14:tracePt t="153504" x="7759700" y="4411663"/>
          <p14:tracePt t="153517" x="7769225" y="4419600"/>
          <p14:tracePt t="153529" x="7777163" y="4419600"/>
          <p14:tracePt t="153555" x="7786688" y="4419600"/>
          <p14:tracePt t="153618" x="7796213" y="4429125"/>
          <p14:tracePt t="153632" x="7804150" y="4429125"/>
          <p14:tracePt t="153656" x="7813675" y="4438650"/>
          <p14:tracePt t="153682" x="7813675" y="4446588"/>
          <p14:tracePt t="153694" x="7823200" y="4446588"/>
          <p14:tracePt t="154530" x="7823200" y="4438650"/>
          <p14:tracePt t="155188" x="7813675" y="4438650"/>
          <p14:tracePt t="155226" x="7813675" y="4429125"/>
          <p14:tracePt t="155238" x="7804150" y="4429125"/>
          <p14:tracePt t="155251" x="7777163" y="4429125"/>
          <p14:tracePt t="155264" x="7759700" y="4419600"/>
          <p14:tracePt t="155276" x="7705725" y="4411663"/>
          <p14:tracePt t="155289" x="7599363" y="4375150"/>
          <p14:tracePt t="155302" x="7446963" y="4348163"/>
          <p14:tracePt t="155318" x="7251700" y="4303713"/>
          <p14:tracePt t="155335" x="7054850" y="4268788"/>
          <p14:tracePt t="155352" x="6848475" y="4214813"/>
          <p14:tracePt t="155368" x="6786563" y="4205288"/>
          <p14:tracePt t="155385" x="6742113" y="4205288"/>
          <p14:tracePt t="155402" x="6705600" y="4205288"/>
          <p14:tracePt t="155418" x="6661150" y="4205288"/>
          <p14:tracePt t="155435" x="6616700" y="4205288"/>
          <p14:tracePt t="155452" x="6581775" y="4205288"/>
          <p14:tracePt t="155469" x="6483350" y="4286250"/>
          <p14:tracePt t="155485" x="6438900" y="4348163"/>
          <p14:tracePt t="155502" x="6411913" y="4402138"/>
          <p14:tracePt t="155519" x="6348413" y="4545013"/>
          <p14:tracePt t="155536" x="6330950" y="4625975"/>
          <p14:tracePt t="155552" x="6323013" y="4714875"/>
          <p14:tracePt t="155569" x="6313488" y="4884738"/>
          <p14:tracePt t="155586" x="6303963" y="4973638"/>
          <p14:tracePt t="155603" x="6303963" y="5062538"/>
          <p14:tracePt t="155619" x="6286500" y="5224463"/>
          <p14:tracePt t="155636" x="6276975" y="5286375"/>
          <p14:tracePt t="155653" x="6269038" y="5322888"/>
          <p14:tracePt t="155669" x="6251575" y="5402263"/>
          <p14:tracePt t="155686" x="6251575" y="5429250"/>
          <p14:tracePt t="155703" x="6251575" y="5438775"/>
          <p14:tracePt t="155720" x="6251575" y="5465763"/>
          <p14:tracePt t="155737" x="6251575" y="5473700"/>
          <p14:tracePt t="155757" x="6251575" y="5483225"/>
          <p14:tracePt t="157086" x="6259513" y="5483225"/>
          <p14:tracePt t="157111" x="6276975" y="5483225"/>
          <p14:tracePt t="157124" x="6286500" y="5483225"/>
          <p14:tracePt t="157137" x="6296025" y="5483225"/>
          <p14:tracePt t="157149" x="6296025" y="5473700"/>
          <p14:tracePt t="157162" x="6303963" y="5465763"/>
          <p14:tracePt t="157178" x="6323013" y="5456238"/>
          <p14:tracePt t="157194" x="6330950" y="5446713"/>
          <p14:tracePt t="157211" x="6348413" y="5438775"/>
          <p14:tracePt t="157228" x="6375400" y="5411788"/>
          <p14:tracePt t="157245" x="6394450" y="5394325"/>
          <p14:tracePt t="157261" x="6419850" y="5384800"/>
          <p14:tracePt t="157278" x="6491288" y="5348288"/>
          <p14:tracePt t="157295" x="6537325" y="5330825"/>
          <p14:tracePt t="157312" x="6572250" y="5330825"/>
          <p14:tracePt t="157328" x="6616700" y="5303838"/>
          <p14:tracePt t="157345" x="6626225" y="5303838"/>
          <p14:tracePt t="157362" x="6653213" y="5295900"/>
          <p14:tracePt t="157379" x="6661150" y="5286375"/>
          <p14:tracePt t="157402" x="6670675" y="5286375"/>
          <p14:tracePt t="157440" x="6680200" y="5286375"/>
          <p14:tracePt t="157453" x="6688138" y="5276850"/>
          <p14:tracePt t="157465" x="6697663" y="5276850"/>
          <p14:tracePt t="157478" x="6705600" y="5268913"/>
          <p14:tracePt t="157491" x="6724650" y="5268913"/>
          <p14:tracePt t="157516" x="6732588" y="5259388"/>
          <p14:tracePt t="157529" x="6751638" y="5259388"/>
          <p14:tracePt t="157554" x="6769100" y="5259388"/>
          <p14:tracePt t="157566" x="6777038" y="5251450"/>
          <p14:tracePt t="157579" x="6786563" y="5251450"/>
          <p14:tracePt t="157592" x="6796088" y="5251450"/>
          <p14:tracePt t="157605" x="6804025" y="5241925"/>
          <p14:tracePt t="157618" x="6813550" y="5241925"/>
          <p14:tracePt t="157655" x="6823075" y="5241925"/>
          <p14:tracePt t="159186" x="6823075" y="5232400"/>
          <p14:tracePt t="159225" x="6823075" y="5224463"/>
          <p14:tracePt t="159262" x="6823075" y="5214938"/>
          <p14:tracePt t="159275" x="6823075" y="5205413"/>
          <p14:tracePt t="159288" x="6823075" y="5197475"/>
          <p14:tracePt t="159300" x="6823075" y="5180013"/>
          <p14:tracePt t="159313" x="6823075" y="5170488"/>
          <p14:tracePt t="159325" x="6823075" y="5153025"/>
          <p14:tracePt t="159339" x="6823075" y="5143500"/>
          <p14:tracePt t="159355" x="6823075" y="5126038"/>
          <p14:tracePt t="159372" x="6823075" y="5108575"/>
          <p14:tracePt t="159389" x="6823075" y="5089525"/>
          <p14:tracePt t="159406" x="6823075" y="5081588"/>
          <p14:tracePt t="159423" x="6823075" y="5072063"/>
          <p14:tracePt t="159439" x="6813550" y="5054600"/>
          <p14:tracePt t="159456" x="6813550" y="5045075"/>
          <p14:tracePt t="159473" x="6804025" y="5045075"/>
          <p14:tracePt t="159490" x="6804025" y="5027613"/>
          <p14:tracePt t="159604" x="6804025" y="5018088"/>
          <p14:tracePt t="159680" x="6804025" y="5010150"/>
          <p14:tracePt t="159693" x="6804025" y="5000625"/>
          <p14:tracePt t="159717" x="6804025" y="4991100"/>
          <p14:tracePt t="159743" x="6804025" y="4983163"/>
          <p14:tracePt t="159755" x="6804025" y="4973638"/>
          <p14:tracePt t="159768" x="6804025" y="4965700"/>
          <p14:tracePt t="159781" x="6804025" y="4946650"/>
          <p14:tracePt t="159793" x="6804025" y="4929188"/>
          <p14:tracePt t="159808" x="6804025" y="4911725"/>
          <p14:tracePt t="159825" x="6813550" y="4894263"/>
          <p14:tracePt t="159841" x="6831013" y="4857750"/>
          <p14:tracePt t="159858" x="6875463" y="4803775"/>
          <p14:tracePt t="159875" x="6894513" y="4768850"/>
          <p14:tracePt t="159892" x="6919913" y="4732338"/>
          <p14:tracePt t="159908" x="6973888" y="4670425"/>
          <p14:tracePt t="159925" x="7000875" y="4633913"/>
          <p14:tracePt t="159942" x="7037388" y="4608513"/>
          <p14:tracePt t="159958" x="7072313" y="4572000"/>
          <p14:tracePt t="159975" x="7081838" y="4545013"/>
          <p14:tracePt t="159992" x="7089775" y="4537075"/>
          <p14:tracePt t="160008" x="7099300" y="4527550"/>
          <p14:tracePt t="160026" x="7108825" y="4518025"/>
          <p14:tracePt t="160578" x="7099300" y="4518025"/>
          <p14:tracePt t="160591" x="7089775" y="4518025"/>
          <p14:tracePt t="160604" x="7072313" y="4510088"/>
          <p14:tracePt t="160616" x="7045325" y="4510088"/>
          <p14:tracePt t="160629" x="7018338" y="4491038"/>
          <p14:tracePt t="160646" x="6956425" y="4483100"/>
          <p14:tracePt t="160662" x="6867525" y="4465638"/>
          <p14:tracePt t="160679" x="6680200" y="4429125"/>
          <p14:tracePt t="160696" x="6589713" y="4411663"/>
          <p14:tracePt t="160713" x="6491288" y="4375150"/>
          <p14:tracePt t="160730" x="6330950" y="4330700"/>
          <p14:tracePt t="160746" x="6259513" y="4303713"/>
          <p14:tracePt t="160763" x="6205538" y="4295775"/>
          <p14:tracePt t="160781" x="6134100" y="4259263"/>
          <p14:tracePt t="160796" x="6089650" y="4241800"/>
          <p14:tracePt t="160813" x="6054725" y="4224338"/>
          <p14:tracePt t="160830" x="6000750" y="4197350"/>
          <p14:tracePt t="160847" x="5929313" y="4143375"/>
          <p14:tracePt t="160863" x="5902325" y="4108450"/>
          <p14:tracePt t="160880" x="5884863" y="4098925"/>
          <p14:tracePt t="160897" x="5857875" y="4062413"/>
          <p14:tracePt t="160914" x="5857875" y="4044950"/>
          <p14:tracePt t="160930" x="5848350" y="4037013"/>
          <p14:tracePt t="160947" x="5848350" y="4000500"/>
          <p14:tracePt t="160964" x="5848350" y="3983038"/>
          <p14:tracePt t="160981" x="5848350" y="3965575"/>
          <p14:tracePt t="160997" x="5848350" y="3919538"/>
          <p14:tracePt t="161014" x="5848350" y="3894138"/>
          <p14:tracePt t="161031" x="5848350" y="3875088"/>
          <p14:tracePt t="161047" x="5875338" y="3813175"/>
          <p14:tracePt t="161064" x="5902325" y="3795713"/>
          <p14:tracePt t="161081" x="5929313" y="3759200"/>
          <p14:tracePt t="161098" x="6054725" y="3679825"/>
          <p14:tracePt t="161115" x="6143625" y="3660775"/>
          <p14:tracePt t="161132" x="6232525" y="3625850"/>
          <p14:tracePt t="161148" x="6419850" y="3571875"/>
          <p14:tracePt t="161165" x="6527800" y="3544888"/>
          <p14:tracePt t="161182" x="6626225" y="3527425"/>
          <p14:tracePt t="161198" x="6813550" y="3500438"/>
          <p14:tracePt t="161215" x="6875463" y="3490913"/>
          <p14:tracePt t="161232" x="6938963" y="3482975"/>
          <p14:tracePt t="161249" x="7054850" y="3482975"/>
          <p14:tracePt t="161266" x="7089775" y="3482975"/>
          <p14:tracePt t="161282" x="7134225" y="3482975"/>
          <p14:tracePt t="161299" x="7259638" y="3482975"/>
          <p14:tracePt t="161316" x="7323138" y="3482975"/>
          <p14:tracePt t="161333" x="7385050" y="3482975"/>
          <p14:tracePt t="161349" x="7500938" y="3490913"/>
          <p14:tracePt t="161366" x="7554913" y="3517900"/>
          <p14:tracePt t="161383" x="7589838" y="3536950"/>
          <p14:tracePt t="161400" x="7653338" y="3562350"/>
          <p14:tracePt t="161416" x="7697788" y="3589338"/>
          <p14:tracePt t="161433" x="7724775" y="3616325"/>
          <p14:tracePt t="161450" x="7751763" y="3643313"/>
          <p14:tracePt t="161450" x="7777163" y="3679825"/>
          <p14:tracePt t="161467" x="7786688" y="3697288"/>
          <p14:tracePt t="161483" x="7796213" y="3705225"/>
          <p14:tracePt t="161500" x="7804150" y="3724275"/>
          <p14:tracePt t="161517" x="7804150" y="3741738"/>
          <p14:tracePt t="161539" x="7804150" y="3751263"/>
          <p14:tracePt t="161564" x="7804150" y="3759200"/>
          <p14:tracePt t="161577" x="7804150" y="3776663"/>
          <p14:tracePt t="161590" x="7804150" y="3803650"/>
          <p14:tracePt t="161602" x="7804150" y="3848100"/>
          <p14:tracePt t="161617" x="7769225" y="3902075"/>
          <p14:tracePt t="161634" x="7724775" y="3983038"/>
          <p14:tracePt t="161651" x="7680325" y="4054475"/>
          <p14:tracePt t="161668" x="7589838" y="4152900"/>
          <p14:tracePt t="161684" x="7554913" y="4197350"/>
          <p14:tracePt t="161701" x="7537450" y="4214813"/>
          <p14:tracePt t="161718" x="7483475" y="4276725"/>
          <p14:tracePt t="161734" x="7439025" y="4303713"/>
          <p14:tracePt t="161751" x="7385050" y="4330700"/>
          <p14:tracePt t="161768" x="7205663" y="4394200"/>
          <p14:tracePt t="161785" x="7116763" y="4411663"/>
          <p14:tracePt t="161802" x="7045325" y="4419600"/>
          <p14:tracePt t="161818" x="6919913" y="4429125"/>
          <p14:tracePt t="161835" x="6858000" y="4438650"/>
          <p14:tracePt t="161852" x="6804025" y="4438650"/>
          <p14:tracePt t="161869" x="6697663" y="4438650"/>
          <p14:tracePt t="161885" x="6634163" y="4429125"/>
          <p14:tracePt t="161902" x="6581775" y="4411663"/>
          <p14:tracePt t="161919" x="6446838" y="4375150"/>
          <p14:tracePt t="161936" x="6411913" y="4348163"/>
          <p14:tracePt t="161953" x="6367463" y="4330700"/>
          <p14:tracePt t="161969" x="6269038" y="4295775"/>
          <p14:tracePt t="161986" x="6242050" y="4268788"/>
          <p14:tracePt t="162003" x="6197600" y="4241800"/>
          <p14:tracePt t="162020" x="6134100" y="4197350"/>
          <p14:tracePt t="162036" x="6099175" y="4170363"/>
          <p14:tracePt t="162053" x="6081713" y="4152900"/>
          <p14:tracePt t="162070" x="6037263" y="4108450"/>
          <p14:tracePt t="162086" x="6010275" y="4071938"/>
          <p14:tracePt t="162103" x="6010275" y="4062413"/>
          <p14:tracePt t="162119" x="6000750" y="4044950"/>
          <p14:tracePt t="162136" x="5983288" y="4000500"/>
          <p14:tracePt t="162154" x="5983288" y="3990975"/>
          <p14:tracePt t="162170" x="5983288" y="3983038"/>
          <p14:tracePt t="162187" x="5983288" y="3946525"/>
          <p14:tracePt t="162210" x="5991225" y="3929063"/>
          <p14:tracePt t="162235" x="6000750" y="3911600"/>
          <p14:tracePt t="162260" x="6018213" y="3902075"/>
          <p14:tracePt t="162273" x="6027738" y="3894138"/>
          <p14:tracePt t="162286" x="6045200" y="3875088"/>
          <p14:tracePt t="162298" x="6062663" y="3875088"/>
          <p14:tracePt t="162311" x="6081713" y="3867150"/>
          <p14:tracePt t="162324" x="6108700" y="3848100"/>
          <p14:tracePt t="162338" x="6134100" y="3848100"/>
          <p14:tracePt t="162355" x="6188075" y="3830638"/>
          <p14:tracePt t="162371" x="6224588" y="3830638"/>
          <p14:tracePt t="162388" x="6340475" y="3803650"/>
          <p14:tracePt t="162405" x="6419850" y="3768725"/>
          <p14:tracePt t="162422" x="6510338" y="3751263"/>
          <p14:tracePt t="162438" x="6661150" y="3714750"/>
          <p14:tracePt t="162455" x="6724650" y="3705225"/>
          <p14:tracePt t="162472" x="6751638" y="3687763"/>
          <p14:tracePt t="162489" x="6804025" y="3687763"/>
          <p14:tracePt t="162505" x="6823075" y="3687763"/>
          <p14:tracePt t="162522" x="6840538" y="3687763"/>
          <p14:tracePt t="162539" x="6858000" y="3687763"/>
          <p14:tracePt t="162556" x="6867525" y="3687763"/>
          <p14:tracePt t="162602" x="6875463" y="3687763"/>
          <p14:tracePt t="164394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27</a:t>
            </a:fld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467544" y="404664"/>
            <a:ext cx="83235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Static characteristics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that include 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accuracy and precision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it is used in science and has different meanings.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67544" y="1484784"/>
            <a:ext cx="867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Accuracy: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refers to the degree of correctness of measurement when compared to true or absolute value.</a:t>
            </a:r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Precision: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refers to the degree of refinement of measurement.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23528" y="2828836"/>
            <a:ext cx="8467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After taking a lot of measurements , you notice that they are all close to each other this is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precision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, if they are degree with the true value this is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accuracy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.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21088"/>
            <a:ext cx="55340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CCEC-92C4-4028-AB8E-5B0D49E63858}" type="datetime1">
              <a:rPr lang="en-US" smtClean="0"/>
              <a:t>1/6/2022</a:t>
            </a:fld>
            <a:endParaRPr lang="ar-SA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07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263"/>
    </mc:Choice>
    <mc:Fallback xmlns="">
      <p:transition advTm="184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3" x="4633913" y="3830638"/>
          <p14:tracePt t="586" x="4633913" y="3822700"/>
          <p14:tracePt t="599" x="4633913" y="3776663"/>
          <p14:tracePt t="611" x="4625975" y="3705225"/>
          <p14:tracePt t="624" x="4537075" y="3554413"/>
          <p14:tracePt t="637" x="4303713" y="3224213"/>
          <p14:tracePt t="650" x="3867150" y="2830513"/>
          <p14:tracePt t="667" x="3348038" y="2465388"/>
          <p14:tracePt t="684" x="2840038" y="2214563"/>
          <p14:tracePt t="701" x="2197100" y="1919288"/>
          <p14:tracePt t="718" x="2036763" y="1847850"/>
          <p14:tracePt t="734" x="1919288" y="1803400"/>
          <p14:tracePt t="751" x="1776413" y="1751013"/>
          <p14:tracePt t="768" x="1724025" y="1731963"/>
          <p14:tracePt t="785" x="1679575" y="1704975"/>
          <p14:tracePt t="801" x="1625600" y="1687513"/>
          <p14:tracePt t="818" x="1608138" y="1670050"/>
          <p14:tracePt t="835" x="1581150" y="1652588"/>
          <p14:tracePt t="852" x="1544638" y="1616075"/>
          <p14:tracePt t="868" x="1517650" y="1589088"/>
          <p14:tracePt t="885" x="1500188" y="1571625"/>
          <p14:tracePt t="902" x="1465263" y="1536700"/>
          <p14:tracePt t="918" x="1446213" y="1517650"/>
          <p14:tracePt t="935" x="1446213" y="1500188"/>
          <p14:tracePt t="951" x="1438275" y="1490663"/>
          <p14:tracePt t="968" x="1419225" y="1465263"/>
          <p14:tracePt t="986" x="1411288" y="1455738"/>
          <p14:tracePt t="1002" x="1401763" y="1438275"/>
          <p14:tracePt t="1019" x="1393825" y="1384300"/>
          <p14:tracePt t="1036" x="1384300" y="1357313"/>
          <p14:tracePt t="1053" x="1384300" y="1330325"/>
          <p14:tracePt t="1069" x="1384300" y="1285875"/>
          <p14:tracePt t="1086" x="1384300" y="1268413"/>
          <p14:tracePt t="1103" x="1384300" y="1258888"/>
          <p14:tracePt t="1120" x="1384300" y="1250950"/>
          <p14:tracePt t="1136" x="1384300" y="1241425"/>
          <p14:tracePt t="1459" x="1384300" y="1231900"/>
          <p14:tracePt t="1510" x="1401763" y="1223963"/>
          <p14:tracePt t="1522" x="1446213" y="1196975"/>
          <p14:tracePt t="1535" x="1536700" y="1179513"/>
          <p14:tracePt t="1548" x="1643063" y="1133475"/>
          <p14:tracePt t="1560" x="1776413" y="1098550"/>
          <p14:tracePt t="1573" x="1874838" y="1062038"/>
          <p14:tracePt t="1589" x="1946275" y="1054100"/>
          <p14:tracePt t="1606" x="2027238" y="1036638"/>
          <p14:tracePt t="1622" x="2098675" y="1027113"/>
          <p14:tracePt t="1639" x="2259013" y="1017588"/>
          <p14:tracePt t="1656" x="2322513" y="1017588"/>
          <p14:tracePt t="1673" x="2384425" y="1017588"/>
          <p14:tracePt t="1689" x="2455863" y="1017588"/>
          <p14:tracePt t="1706" x="2482850" y="1017588"/>
          <p14:tracePt t="1723" x="2509838" y="1017588"/>
          <p14:tracePt t="1739" x="2544763" y="1017588"/>
          <p14:tracePt t="1756" x="2562225" y="1017588"/>
          <p14:tracePt t="1773" x="2571750" y="1017588"/>
          <p14:tracePt t="1790" x="2589213" y="1017588"/>
          <p14:tracePt t="1826" x="2598738" y="1017588"/>
          <p14:tracePt t="1889" x="2608263" y="1017588"/>
          <p14:tracePt t="1915" x="2616200" y="1017588"/>
          <p14:tracePt t="1977" x="2625725" y="1017588"/>
          <p14:tracePt t="2003" x="2625725" y="1009650"/>
          <p14:tracePt t="2028" x="2633663" y="1009650"/>
          <p14:tracePt t="2054" x="2643188" y="1009650"/>
          <p14:tracePt t="2066" x="2652713" y="1009650"/>
          <p14:tracePt t="2079" x="2652713" y="1000125"/>
          <p14:tracePt t="2104" x="2660650" y="1000125"/>
          <p14:tracePt t="2129" x="2670175" y="1000125"/>
          <p14:tracePt t="2142" x="2679700" y="1000125"/>
          <p14:tracePt t="2155" x="2687638" y="1000125"/>
          <p14:tracePt t="2167" x="2697163" y="1000125"/>
          <p14:tracePt t="2180" x="2705100" y="990600"/>
          <p14:tracePt t="2193" x="2724150" y="982663"/>
          <p14:tracePt t="2209" x="2732088" y="982663"/>
          <p14:tracePt t="2226" x="2751138" y="973138"/>
          <p14:tracePt t="2242" x="2768600" y="973138"/>
          <p14:tracePt t="2259" x="2795588" y="965200"/>
          <p14:tracePt t="2276" x="2813050" y="965200"/>
          <p14:tracePt t="2292" x="2822575" y="965200"/>
          <p14:tracePt t="2309" x="2847975" y="955675"/>
          <p14:tracePt t="2326" x="2857500" y="955675"/>
          <p14:tracePt t="2343" x="2867025" y="955675"/>
          <p14:tracePt t="2359" x="2874963" y="955675"/>
          <p14:tracePt t="2383" x="2884488" y="955675"/>
          <p14:tracePt t="2395" x="2894013" y="955675"/>
          <p14:tracePt t="2410" x="2901950" y="955675"/>
          <p14:tracePt t="2426" x="2901950" y="946150"/>
          <p14:tracePt t="2446" x="2911475" y="946150"/>
          <p14:tracePt t="2471" x="2919413" y="946150"/>
          <p14:tracePt t="3002" x="2928938" y="946150"/>
          <p14:tracePt t="3015" x="2938463" y="946150"/>
          <p14:tracePt t="3028" x="2973388" y="946150"/>
          <p14:tracePt t="3040" x="3036888" y="946150"/>
          <p14:tracePt t="3053" x="3116263" y="946150"/>
          <p14:tracePt t="3066" x="3214688" y="946150"/>
          <p14:tracePt t="3079" x="3330575" y="946150"/>
          <p14:tracePt t="3096" x="3402013" y="946150"/>
          <p14:tracePt t="3113" x="3465513" y="946150"/>
          <p14:tracePt t="3129" x="3562350" y="946150"/>
          <p14:tracePt t="3147" x="3598863" y="946150"/>
          <p14:tracePt t="3164" x="3625850" y="946150"/>
          <p14:tracePt t="3180" x="3670300" y="946150"/>
          <p14:tracePt t="3197" x="3687763" y="946150"/>
          <p14:tracePt t="3214" x="3705225" y="946150"/>
          <p14:tracePt t="3231" x="3732213" y="946150"/>
          <p14:tracePt t="3247" x="3741738" y="946150"/>
          <p14:tracePt t="3264" x="3751263" y="946150"/>
          <p14:tracePt t="3281" x="3786188" y="946150"/>
          <p14:tracePt t="3298" x="3795713" y="946150"/>
          <p14:tracePt t="3314" x="3813175" y="946150"/>
          <p14:tracePt t="3331" x="3830638" y="946150"/>
          <p14:tracePt t="3348" x="3840163" y="946150"/>
          <p14:tracePt t="3365" x="3848100" y="946150"/>
          <p14:tracePt t="3382" x="3867150" y="946150"/>
          <p14:tracePt t="3398" x="3875088" y="946150"/>
          <p14:tracePt t="3415" x="3884613" y="946150"/>
          <p14:tracePt t="3433" x="3894138" y="938213"/>
          <p14:tracePt t="3448" x="3902075" y="928688"/>
          <p14:tracePt t="3470" x="3919538" y="928688"/>
          <p14:tracePt t="3496" x="3929063" y="928688"/>
          <p14:tracePt t="3534" x="3938588" y="928688"/>
          <p14:tracePt t="3547" x="3946525" y="928688"/>
          <p14:tracePt t="3559" x="3946525" y="919163"/>
          <p14:tracePt t="3723" x="3956050" y="919163"/>
          <p14:tracePt t="3774" x="3965575" y="911225"/>
          <p14:tracePt t="3787" x="3973513" y="911225"/>
          <p14:tracePt t="3812" x="3983038" y="901700"/>
          <p14:tracePt t="3837" x="4000500" y="901700"/>
          <p14:tracePt t="3862" x="4010025" y="901700"/>
          <p14:tracePt t="3875" x="4017963" y="901700"/>
          <p14:tracePt t="3901" x="4027488" y="901700"/>
          <p14:tracePt t="4166" x="4037013" y="901700"/>
          <p14:tracePt t="4178" x="4044950" y="893763"/>
          <p14:tracePt t="4192" x="4054475" y="893763"/>
          <p14:tracePt t="4204" x="4081463" y="893763"/>
          <p14:tracePt t="4219" x="4133850" y="893763"/>
          <p14:tracePt t="4236" x="4214813" y="893763"/>
          <p14:tracePt t="4253" x="4303713" y="893763"/>
          <p14:tracePt t="4269" x="4473575" y="893763"/>
          <p14:tracePt t="4286" x="4537075" y="893763"/>
          <p14:tracePt t="4303" x="4581525" y="893763"/>
          <p14:tracePt t="4320" x="4697413" y="893763"/>
          <p14:tracePt t="4336" x="4759325" y="893763"/>
          <p14:tracePt t="4353" x="4813300" y="893763"/>
          <p14:tracePt t="4370" x="4919663" y="893763"/>
          <p14:tracePt t="4387" x="4956175" y="893763"/>
          <p14:tracePt t="4403" x="4991100" y="893763"/>
          <p14:tracePt t="4420" x="5045075" y="893763"/>
          <p14:tracePt t="4437" x="5072063" y="893763"/>
          <p14:tracePt t="4454" x="5099050" y="893763"/>
          <p14:tracePt t="4470" x="5160963" y="901700"/>
          <p14:tracePt t="4487" x="5187950" y="911225"/>
          <p14:tracePt t="4504" x="5205413" y="911225"/>
          <p14:tracePt t="4521" x="5232400" y="919163"/>
          <p14:tracePt t="4546" x="5241925" y="928688"/>
          <p14:tracePt t="4570" x="5251450" y="928688"/>
          <p14:tracePt t="5052" x="5259388" y="928688"/>
          <p14:tracePt t="5064" x="5268913" y="928688"/>
          <p14:tracePt t="5077" x="5276850" y="928688"/>
          <p14:tracePt t="5090" x="5303838" y="928688"/>
          <p14:tracePt t="5107" x="5340350" y="928688"/>
          <p14:tracePt t="5124" x="5402263" y="928688"/>
          <p14:tracePt t="5141" x="5518150" y="919163"/>
          <p14:tracePt t="5157" x="5562600" y="911225"/>
          <p14:tracePt t="5174" x="5608638" y="911225"/>
          <p14:tracePt t="5191" x="5697538" y="911225"/>
          <p14:tracePt t="5207" x="5732463" y="901700"/>
          <p14:tracePt t="5224" x="5786438" y="901700"/>
          <p14:tracePt t="5241" x="5884863" y="901700"/>
          <p14:tracePt t="5257" x="5938838" y="901700"/>
          <p14:tracePt t="5275" x="5983288" y="901700"/>
          <p14:tracePt t="5292" x="6062663" y="901700"/>
          <p14:tracePt t="5308" x="6099175" y="901700"/>
          <p14:tracePt t="5325" x="6134100" y="901700"/>
          <p14:tracePt t="5342" x="6170613" y="901700"/>
          <p14:tracePt t="5358" x="6224588" y="901700"/>
          <p14:tracePt t="5375" x="6251575" y="901700"/>
          <p14:tracePt t="5392" x="6276975" y="901700"/>
          <p14:tracePt t="5409" x="6330950" y="901700"/>
          <p14:tracePt t="5425" x="6357938" y="901700"/>
          <p14:tracePt t="5442" x="6411913" y="911225"/>
          <p14:tracePt t="5459" x="6491288" y="911225"/>
          <p14:tracePt t="5476" x="6537325" y="911225"/>
          <p14:tracePt t="5492" x="6562725" y="919163"/>
          <p14:tracePt t="5509" x="6608763" y="919163"/>
          <p14:tracePt t="5526" x="6626225" y="919163"/>
          <p14:tracePt t="5543" x="6653213" y="919163"/>
          <p14:tracePt t="5559" x="6697663" y="919163"/>
          <p14:tracePt t="5576" x="6715125" y="919163"/>
          <p14:tracePt t="5593" x="6724650" y="919163"/>
          <p14:tracePt t="5610" x="6742113" y="919163"/>
          <p14:tracePt t="5626" x="6751638" y="919163"/>
          <p14:tracePt t="5659" x="6759575" y="919163"/>
          <p14:tracePt t="5684" x="6769100" y="919163"/>
          <p14:tracePt t="5697" x="6777038" y="919163"/>
          <p14:tracePt t="5709" x="6786563" y="919163"/>
          <p14:tracePt t="5722" x="6796088" y="919163"/>
          <p14:tracePt t="5734" x="6813550" y="919163"/>
          <p14:tracePt t="5747" x="6823075" y="919163"/>
          <p14:tracePt t="5760" x="6840538" y="919163"/>
          <p14:tracePt t="5777" x="6848475" y="919163"/>
          <p14:tracePt t="5793" x="6858000" y="919163"/>
          <p14:tracePt t="5811" x="6902450" y="919163"/>
          <p14:tracePt t="5828" x="6929438" y="919163"/>
          <p14:tracePt t="5844" x="6965950" y="919163"/>
          <p14:tracePt t="5861" x="7027863" y="919163"/>
          <p14:tracePt t="5878" x="7054850" y="919163"/>
          <p14:tracePt t="5895" x="7062788" y="919163"/>
          <p14:tracePt t="5911" x="7089775" y="919163"/>
          <p14:tracePt t="5928" x="7099300" y="919163"/>
          <p14:tracePt t="5945" x="7108825" y="919163"/>
          <p14:tracePt t="5961" x="7116763" y="919163"/>
          <p14:tracePt t="5978" x="7126288" y="919163"/>
          <p14:tracePt t="5995" x="7134225" y="919163"/>
          <p14:tracePt t="6012" x="7143750" y="919163"/>
          <p14:tracePt t="6556" x="7153275" y="919163"/>
          <p14:tracePt t="6582" x="7161213" y="919163"/>
          <p14:tracePt t="6595" x="7170738" y="919163"/>
          <p14:tracePt t="6607" x="7180263" y="919163"/>
          <p14:tracePt t="6620" x="7197725" y="919163"/>
          <p14:tracePt t="6645" x="7215188" y="919163"/>
          <p14:tracePt t="6658" x="7224713" y="919163"/>
          <p14:tracePt t="6671" x="7232650" y="919163"/>
          <p14:tracePt t="6683" x="7242175" y="919163"/>
          <p14:tracePt t="6699" x="7251700" y="919163"/>
          <p14:tracePt t="6721" x="7259638" y="919163"/>
          <p14:tracePt t="6734" x="7269163" y="919163"/>
          <p14:tracePt t="6772" x="7277100" y="919163"/>
          <p14:tracePt t="6834" x="7286625" y="919163"/>
          <p14:tracePt t="6886" x="7286625" y="911225"/>
          <p14:tracePt t="7240" x="7286625" y="901700"/>
          <p14:tracePt t="7581" x="7286625" y="893763"/>
          <p14:tracePt t="7593" x="7259638" y="893763"/>
          <p14:tracePt t="7606" x="7143750" y="893763"/>
          <p14:tracePt t="7620" x="6875463" y="893763"/>
          <p14:tracePt t="7637" x="6330950" y="893763"/>
          <p14:tracePt t="7654" x="5661025" y="893763"/>
          <p14:tracePt t="7670" x="4572000" y="1027113"/>
          <p14:tracePt t="7687" x="4108450" y="1116013"/>
          <p14:tracePt t="7704" x="3741738" y="1196975"/>
          <p14:tracePt t="7721" x="3303588" y="1295400"/>
          <p14:tracePt t="7737" x="3160713" y="1330325"/>
          <p14:tracePt t="7754" x="3071813" y="1339850"/>
          <p14:tracePt t="7771" x="2946400" y="1357313"/>
          <p14:tracePt t="7788" x="2911475" y="1357313"/>
          <p14:tracePt t="7804" x="2894013" y="1366838"/>
          <p14:tracePt t="7821" x="2867025" y="1366838"/>
          <p14:tracePt t="7838" x="2857500" y="1366838"/>
          <p14:tracePt t="7859" x="2847975" y="1366838"/>
          <p14:tracePt t="8239" x="2830513" y="1366838"/>
          <p14:tracePt t="8252" x="2813050" y="1366838"/>
          <p14:tracePt t="8264" x="2759075" y="1366838"/>
          <p14:tracePt t="8277" x="2670175" y="1366838"/>
          <p14:tracePt t="8290" x="2562225" y="1366838"/>
          <p14:tracePt t="8307" x="2446338" y="1366838"/>
          <p14:tracePt t="8324" x="2347913" y="1366838"/>
          <p14:tracePt t="8341" x="2170113" y="1366838"/>
          <p14:tracePt t="8357" x="2098675" y="1357313"/>
          <p14:tracePt t="8374" x="2027238" y="1347788"/>
          <p14:tracePt t="8391" x="1919288" y="1339850"/>
          <p14:tracePt t="8408" x="1893888" y="1330325"/>
          <p14:tracePt t="8424" x="1874838" y="1330325"/>
          <p14:tracePt t="8441" x="1847850" y="1330325"/>
          <p14:tracePt t="8466" x="1839913" y="1330325"/>
          <p14:tracePt t="8770" x="1839913" y="1322388"/>
          <p14:tracePt t="8783" x="1857375" y="1322388"/>
          <p14:tracePt t="8796" x="1884363" y="1322388"/>
          <p14:tracePt t="8808" x="1946275" y="1322388"/>
          <p14:tracePt t="8821" x="2017713" y="1312863"/>
          <p14:tracePt t="8834" x="2116138" y="1303338"/>
          <p14:tracePt t="8846" x="2205038" y="1303338"/>
          <p14:tracePt t="8860" x="2286000" y="1303338"/>
          <p14:tracePt t="8877" x="2347913" y="1303338"/>
          <p14:tracePt t="8893" x="2411413" y="1303338"/>
          <p14:tracePt t="8910" x="2536825" y="1303338"/>
          <p14:tracePt t="8927" x="2581275" y="1303338"/>
          <p14:tracePt t="8944" x="2633663" y="1303338"/>
          <p14:tracePt t="8960" x="2732088" y="1303338"/>
          <p14:tracePt t="8977" x="2776538" y="1303338"/>
          <p14:tracePt t="8993" x="2830513" y="1303338"/>
          <p14:tracePt t="9010" x="2874963" y="1303338"/>
          <p14:tracePt t="9028" x="2894013" y="1303338"/>
          <p14:tracePt t="9044" x="2919413" y="1295400"/>
          <p14:tracePt t="9061" x="2938463" y="1295400"/>
          <p14:tracePt t="9078" x="2955925" y="1295400"/>
          <p14:tracePt t="9095" x="2965450" y="1295400"/>
          <p14:tracePt t="9111" x="3009900" y="1295400"/>
          <p14:tracePt t="9128" x="3036888" y="1295400"/>
          <p14:tracePt t="9145" x="3071813" y="1295400"/>
          <p14:tracePt t="9162" x="3133725" y="1285875"/>
          <p14:tracePt t="9178" x="3160713" y="1285875"/>
          <p14:tracePt t="9195" x="3187700" y="1285875"/>
          <p14:tracePt t="9212" x="3214688" y="1285875"/>
          <p14:tracePt t="9229" x="3276600" y="1285875"/>
          <p14:tracePt t="9245" x="3313113" y="1285875"/>
          <p14:tracePt t="9262" x="3367088" y="1285875"/>
          <p14:tracePt t="9263" x="3411538" y="1285875"/>
          <p14:tracePt t="9279" x="3438525" y="1285875"/>
          <p14:tracePt t="9295" x="3465513" y="1285875"/>
          <p14:tracePt t="9314" x="3482975" y="1285875"/>
          <p14:tracePt t="9329" x="3490913" y="1285875"/>
          <p14:tracePt t="9346" x="3500438" y="1285875"/>
          <p14:tracePt t="9883" x="3509963" y="1285875"/>
          <p14:tracePt t="9896" x="3527425" y="1285875"/>
          <p14:tracePt t="9908" x="3554413" y="1285875"/>
          <p14:tracePt t="9921" x="3598863" y="1285875"/>
          <p14:tracePt t="9934" x="3660775" y="1285875"/>
          <p14:tracePt t="9949" x="3724275" y="1295400"/>
          <p14:tracePt t="9966" x="3803650" y="1312863"/>
          <p14:tracePt t="9982" x="3867150" y="1339850"/>
          <p14:tracePt t="9999" x="3938588" y="1374775"/>
          <p14:tracePt t="10016" x="3965575" y="1384300"/>
          <p14:tracePt t="10033" x="3990975" y="1393825"/>
          <p14:tracePt t="10049" x="4037013" y="1419225"/>
          <p14:tracePt t="10066" x="4054475" y="1419225"/>
          <p14:tracePt t="10083" x="4071938" y="1428750"/>
          <p14:tracePt t="10100" x="4098925" y="1438275"/>
          <p14:tracePt t="10116" x="4108450" y="1446213"/>
          <p14:tracePt t="10136" x="4116388" y="1455738"/>
          <p14:tracePt t="10150" x="4125913" y="1455738"/>
          <p14:tracePt t="12999" x="4116388" y="1455738"/>
          <p14:tracePt t="13015" x="4089400" y="1455738"/>
          <p14:tracePt t="13032" x="4044950" y="1465263"/>
          <p14:tracePt t="13049" x="3741738" y="1517650"/>
          <p14:tracePt t="13065" x="3544888" y="1554163"/>
          <p14:tracePt t="13082" x="3384550" y="1581150"/>
          <p14:tracePt t="13099" x="3179763" y="1608138"/>
          <p14:tracePt t="13116" x="3089275" y="1616075"/>
          <p14:tracePt t="13132" x="3000375" y="1625600"/>
          <p14:tracePt t="13149" x="2874963" y="1652588"/>
          <p14:tracePt t="13166" x="2830513" y="1670050"/>
          <p14:tracePt t="13183" x="2803525" y="1670050"/>
          <p14:tracePt t="13200" x="2768600" y="1687513"/>
          <p14:tracePt t="13216" x="2741613" y="1697038"/>
          <p14:tracePt t="13233" x="2732088" y="1697038"/>
          <p14:tracePt t="13250" x="2714625" y="1704975"/>
          <p14:tracePt t="13283" x="2697163" y="1714500"/>
          <p14:tracePt t="13299" x="2679700" y="1714500"/>
          <p14:tracePt t="13333" x="2670175" y="1724025"/>
          <p14:tracePt t="13350" x="2660650" y="1731963"/>
          <p14:tracePt t="13367" x="2652713" y="1741488"/>
          <p14:tracePt t="13387" x="2643188" y="1751013"/>
          <p14:tracePt t="13412" x="2633663" y="1758950"/>
          <p14:tracePt t="13425" x="2633663" y="1768475"/>
          <p14:tracePt t="13450" x="2625725" y="1776413"/>
          <p14:tracePt t="13475" x="2616200" y="1795463"/>
          <p14:tracePt t="13488" x="2616200" y="1803400"/>
          <p14:tracePt t="13501" x="2616200" y="1822450"/>
          <p14:tracePt t="13513" x="2608263" y="1830388"/>
          <p14:tracePt t="13526" x="2598738" y="1847850"/>
          <p14:tracePt t="13539" x="2598738" y="1866900"/>
          <p14:tracePt t="13551" x="2589213" y="1874838"/>
          <p14:tracePt t="13568" x="2589213" y="1884363"/>
          <p14:tracePt t="13585" x="2589213" y="1893888"/>
          <p14:tracePt t="13601" x="2589213" y="1901825"/>
          <p14:tracePt t="13627" x="2589213" y="1911350"/>
          <p14:tracePt t="13665" x="2589213" y="1919288"/>
          <p14:tracePt t="13880" x="2598738" y="1919288"/>
          <p14:tracePt t="13893" x="2616200" y="1919288"/>
          <p14:tracePt t="13906" x="2652713" y="1919288"/>
          <p14:tracePt t="13918" x="2697163" y="1928813"/>
          <p14:tracePt t="13931" x="2759075" y="1928813"/>
          <p14:tracePt t="13943" x="2822575" y="1938338"/>
          <p14:tracePt t="13956" x="2884488" y="1938338"/>
          <p14:tracePt t="13970" x="2928938" y="1938338"/>
          <p14:tracePt t="13987" x="2982913" y="1938338"/>
          <p14:tracePt t="14003" x="3036888" y="1928813"/>
          <p14:tracePt t="14020" x="3133725" y="1911350"/>
          <p14:tracePt t="14037" x="3170238" y="1911350"/>
          <p14:tracePt t="14054" x="3205163" y="1893888"/>
          <p14:tracePt t="14070" x="3241675" y="1884363"/>
          <p14:tracePt t="14087" x="3251200" y="1884363"/>
          <p14:tracePt t="14104" x="3268663" y="1884363"/>
          <p14:tracePt t="14121" x="3295650" y="1874838"/>
          <p14:tracePt t="14137" x="3313113" y="1874838"/>
          <p14:tracePt t="14154" x="3322638" y="1874838"/>
          <p14:tracePt t="14171" x="3348038" y="1874838"/>
          <p14:tracePt t="14196" x="3367088" y="1866900"/>
          <p14:tracePt t="14209" x="3384550" y="1866900"/>
          <p14:tracePt t="14222" x="3402013" y="1866900"/>
          <p14:tracePt t="14238" x="3419475" y="1857375"/>
          <p14:tracePt t="14255" x="3446463" y="1857375"/>
          <p14:tracePt t="14273" x="3500438" y="1857375"/>
          <p14:tracePt t="14288" x="3527425" y="1857375"/>
          <p14:tracePt t="14305" x="3554413" y="1847850"/>
          <p14:tracePt t="14322" x="3633788" y="1839913"/>
          <p14:tracePt t="14338" x="3687763" y="1839913"/>
          <p14:tracePt t="14355" x="3724275" y="1830388"/>
          <p14:tracePt t="14372" x="3759200" y="1830388"/>
          <p14:tracePt t="14389" x="3848100" y="1822450"/>
          <p14:tracePt t="14406" x="3894138" y="1822450"/>
          <p14:tracePt t="14422" x="3938588" y="1822450"/>
          <p14:tracePt t="14439" x="4027488" y="1822450"/>
          <p14:tracePt t="14456" x="4054475" y="1822450"/>
          <p14:tracePt t="14473" x="4081463" y="1822450"/>
          <p14:tracePt t="14489" x="4133850" y="1822450"/>
          <p14:tracePt t="14506" x="4160838" y="1822450"/>
          <p14:tracePt t="14523" x="4187825" y="1822450"/>
          <p14:tracePt t="14540" x="4259263" y="1822450"/>
          <p14:tracePt t="14556" x="4295775" y="1822450"/>
          <p14:tracePt t="14573" x="4322763" y="1822450"/>
          <p14:tracePt t="14590" x="4375150" y="1822450"/>
          <p14:tracePt t="14607" x="4394200" y="1822450"/>
          <p14:tracePt t="14623" x="4419600" y="1822450"/>
          <p14:tracePt t="14640" x="4465638" y="1822450"/>
          <p14:tracePt t="14657" x="4491038" y="1822450"/>
          <p14:tracePt t="14674" x="4527550" y="1822450"/>
          <p14:tracePt t="14690" x="4608513" y="1822450"/>
          <p14:tracePt t="14707" x="4643438" y="1822450"/>
          <p14:tracePt t="14724" x="4679950" y="1822450"/>
          <p14:tracePt t="14741" x="4759325" y="1822450"/>
          <p14:tracePt t="14757" x="4803775" y="1822450"/>
          <p14:tracePt t="14774" x="4848225" y="1822450"/>
          <p14:tracePt t="14791" x="4956175" y="1822450"/>
          <p14:tracePt t="14808" x="5010150" y="1830388"/>
          <p14:tracePt t="14824" x="5054600" y="1847850"/>
          <p14:tracePt t="14841" x="5108575" y="1857375"/>
          <p14:tracePt t="14858" x="5126038" y="1857375"/>
          <p14:tracePt t="14875" x="5133975" y="1866900"/>
          <p14:tracePt t="14892" x="5180013" y="1874838"/>
          <p14:tracePt t="14907" x="5197475" y="1884363"/>
          <p14:tracePt t="14925" x="5214938" y="1884363"/>
          <p14:tracePt t="14941" x="5241925" y="1884363"/>
          <p14:tracePt t="14958" x="5303838" y="1884363"/>
          <p14:tracePt t="14975" x="5330825" y="1884363"/>
          <p14:tracePt t="14992" x="5357813" y="1893888"/>
          <p14:tracePt t="15009" x="5411788" y="1901825"/>
          <p14:tracePt t="15025" x="5438775" y="1911350"/>
          <p14:tracePt t="15042" x="5465763" y="1911350"/>
          <p14:tracePt t="15059" x="5527675" y="1919288"/>
          <p14:tracePt t="15075" x="5554663" y="1928813"/>
          <p14:tracePt t="15092" x="5581650" y="1928813"/>
          <p14:tracePt t="15109" x="5608638" y="1938338"/>
          <p14:tracePt t="15132" x="5616575" y="1938338"/>
          <p14:tracePt t="15183" x="5626100" y="1938338"/>
          <p14:tracePt t="15803" x="5634038" y="1938338"/>
          <p14:tracePt t="15866" x="5643563" y="1938338"/>
          <p14:tracePt t="15892" x="5653088" y="1938338"/>
          <p14:tracePt t="15904" x="5661025" y="1938338"/>
          <p14:tracePt t="15929" x="5670550" y="1938338"/>
          <p14:tracePt t="15954" x="5680075" y="1938338"/>
          <p14:tracePt t="15967" x="5688013" y="1938338"/>
          <p14:tracePt t="15979" x="5697538" y="1938338"/>
          <p14:tracePt t="16006" x="5715000" y="1938338"/>
          <p14:tracePt t="16030" x="5715000" y="1928813"/>
          <p14:tracePt t="16044" x="5724525" y="1928813"/>
          <p14:tracePt t="16094" x="5732463" y="1928813"/>
          <p14:tracePt t="16157" x="5741988" y="1928813"/>
          <p14:tracePt t="16182" x="5751513" y="1919288"/>
          <p14:tracePt t="16245" x="5759450" y="1919288"/>
          <p14:tracePt t="16638" x="5768975" y="1919288"/>
          <p14:tracePt t="16651" x="5776913" y="1919288"/>
          <p14:tracePt t="16663" x="5786438" y="1919288"/>
          <p14:tracePt t="16676" x="5813425" y="1919288"/>
          <p14:tracePt t="16689" x="5840413" y="1919288"/>
          <p14:tracePt t="16701" x="5867400" y="1919288"/>
          <p14:tracePt t="16718" x="5902325" y="1919288"/>
          <p14:tracePt t="16734" x="5946775" y="1919288"/>
          <p14:tracePt t="16751" x="6037263" y="1919288"/>
          <p14:tracePt t="16768" x="6072188" y="1919288"/>
          <p14:tracePt t="16785" x="6116638" y="1919288"/>
          <p14:tracePt t="16801" x="6143625" y="1919288"/>
          <p14:tracePt t="16818" x="6205538" y="1919288"/>
          <p14:tracePt t="16835" x="6224588" y="1919288"/>
          <p14:tracePt t="16852" x="6242050" y="1919288"/>
          <p14:tracePt t="16868" x="6286500" y="1919288"/>
          <p14:tracePt t="16885" x="6296025" y="1919288"/>
          <p14:tracePt t="16902" x="6313488" y="1919288"/>
          <p14:tracePt t="16919" x="6340475" y="1919288"/>
          <p14:tracePt t="16935" x="6357938" y="1919288"/>
          <p14:tracePt t="16952" x="6375400" y="1919288"/>
          <p14:tracePt t="16969" x="6411913" y="1919288"/>
          <p14:tracePt t="16986" x="6438900" y="1919288"/>
          <p14:tracePt t="17002" x="6446838" y="1919288"/>
          <p14:tracePt t="17019" x="6483350" y="1919288"/>
          <p14:tracePt t="17035" x="6510338" y="1919288"/>
          <p14:tracePt t="17052" x="6527800" y="1919288"/>
          <p14:tracePt t="17069" x="6562725" y="1919288"/>
          <p14:tracePt t="17086" x="6581775" y="1919288"/>
          <p14:tracePt t="17103" x="6599238" y="1919288"/>
          <p14:tracePt t="17120" x="6626225" y="1919288"/>
          <p14:tracePt t="17136" x="6634163" y="1919288"/>
          <p14:tracePt t="17153" x="6653213" y="1919288"/>
          <p14:tracePt t="17170" x="6670675" y="1919288"/>
          <p14:tracePt t="17187" x="6680200" y="1919288"/>
          <p14:tracePt t="17204" x="6688138" y="1919288"/>
          <p14:tracePt t="17220" x="6705600" y="1919288"/>
          <p14:tracePt t="17237" x="6715125" y="1919288"/>
          <p14:tracePt t="17258" x="6724650" y="1919288"/>
          <p14:tracePt t="17397" x="6732588" y="1919288"/>
          <p14:tracePt t="17447" x="6742113" y="1919288"/>
          <p14:tracePt t="17473" x="6751638" y="1919288"/>
          <p14:tracePt t="18548" x="6742113" y="1919288"/>
          <p14:tracePt t="18573" x="6715125" y="1919288"/>
          <p14:tracePt t="18586" x="6643688" y="1919288"/>
          <p14:tracePt t="18598" x="6456363" y="1919288"/>
          <p14:tracePt t="18611" x="6045200" y="1965325"/>
          <p14:tracePt t="18627" x="5589588" y="2036763"/>
          <p14:tracePt t="18644" x="5205413" y="2108200"/>
          <p14:tracePt t="18661" x="4884738" y="2170113"/>
          <p14:tracePt t="18678" x="4303713" y="2286000"/>
          <p14:tracePt t="18695" x="4037013" y="2330450"/>
          <p14:tracePt t="18712" x="3608388" y="2419350"/>
          <p14:tracePt t="18728" x="3465513" y="2438400"/>
          <p14:tracePt t="18745" x="3340100" y="2455863"/>
          <p14:tracePt t="18762" x="3232150" y="2465388"/>
          <p14:tracePt t="18778" x="3044825" y="2500313"/>
          <p14:tracePt t="18795" x="2973388" y="2509838"/>
          <p14:tracePt t="18812" x="2911475" y="2509838"/>
          <p14:tracePt t="18829" x="2830513" y="2517775"/>
          <p14:tracePt t="18845" x="2795588" y="2517775"/>
          <p14:tracePt t="18862" x="2768600" y="2517775"/>
          <p14:tracePt t="18879" x="2732088" y="2527300"/>
          <p14:tracePt t="18902" x="2724150" y="2527300"/>
          <p14:tracePt t="18915" x="2714625" y="2527300"/>
          <p14:tracePt t="18940" x="2705100" y="2527300"/>
          <p14:tracePt t="18965" x="2697163" y="2527300"/>
          <p14:tracePt t="18990" x="2687638" y="2527300"/>
          <p14:tracePt t="19016" x="2679700" y="2527300"/>
          <p14:tracePt t="19067" x="2670175" y="2527300"/>
          <p14:tracePt t="19623" x="2670175" y="2536825"/>
          <p14:tracePt t="19686" x="2687638" y="2536825"/>
          <p14:tracePt t="19698" x="2714625" y="2536825"/>
          <p14:tracePt t="19711" x="2741613" y="2536825"/>
          <p14:tracePt t="19724" x="2759075" y="2527300"/>
          <p14:tracePt t="19737" x="2803525" y="2517775"/>
          <p14:tracePt t="19749" x="2847975" y="2509838"/>
          <p14:tracePt t="19767" x="2894013" y="2509838"/>
          <p14:tracePt t="19784" x="2965450" y="2482850"/>
          <p14:tracePt t="19800" x="3098800" y="2465388"/>
          <p14:tracePt t="19817" x="3160713" y="2446338"/>
          <p14:tracePt t="19834" x="3205163" y="2438400"/>
          <p14:tracePt t="19851" x="3259138" y="2438400"/>
          <p14:tracePt t="19867" x="3286125" y="2428875"/>
          <p14:tracePt t="19884" x="3313113" y="2419350"/>
          <p14:tracePt t="19901" x="3348038" y="2419350"/>
          <p14:tracePt t="19918" x="3367088" y="2411413"/>
          <p14:tracePt t="19934" x="3394075" y="2411413"/>
          <p14:tracePt t="19951" x="3411538" y="2411413"/>
          <p14:tracePt t="19968" x="3455988" y="2411413"/>
          <p14:tracePt t="19985" x="3473450" y="2411413"/>
          <p14:tracePt t="20002" x="3527425" y="2401888"/>
          <p14:tracePt t="20018" x="3554413" y="2401888"/>
          <p14:tracePt t="20035" x="3589338" y="2393950"/>
          <p14:tracePt t="20052" x="3625850" y="2393950"/>
          <p14:tracePt t="20068" x="3732213" y="2393950"/>
          <p14:tracePt t="20085" x="3776663" y="2393950"/>
          <p14:tracePt t="20102" x="3822700" y="2393950"/>
          <p14:tracePt t="20119" x="3875088" y="2393950"/>
          <p14:tracePt t="20135" x="3911600" y="2393950"/>
          <p14:tracePt t="20152" x="3946525" y="2393950"/>
          <p14:tracePt t="20169" x="4027488" y="2393950"/>
          <p14:tracePt t="20186" x="4062413" y="2393950"/>
          <p14:tracePt t="20202" x="4116388" y="2393950"/>
          <p14:tracePt t="20219" x="4170363" y="2393950"/>
          <p14:tracePt t="20236" x="4197350" y="2393950"/>
          <p14:tracePt t="20252" x="4214813" y="2393950"/>
          <p14:tracePt t="20269" x="4251325" y="2393950"/>
          <p14:tracePt t="20293" x="4259263" y="2393950"/>
          <p14:tracePt t="20306" x="4276725" y="2393950"/>
          <p14:tracePt t="20332" x="4295775" y="2393950"/>
          <p14:tracePt t="20344" x="4303713" y="2393950"/>
          <p14:tracePt t="20369" x="4313238" y="2393950"/>
          <p14:tracePt t="20382" x="4322763" y="2393950"/>
          <p14:tracePt t="20407" x="4330700" y="2393950"/>
          <p14:tracePt t="20446" x="4340225" y="2393950"/>
          <p14:tracePt t="20990" x="4348163" y="2393950"/>
          <p14:tracePt t="21002" x="4367213" y="2393950"/>
          <p14:tracePt t="21015" x="4384675" y="2393950"/>
          <p14:tracePt t="21027" x="4411663" y="2393950"/>
          <p14:tracePt t="21040" x="4438650" y="2393950"/>
          <p14:tracePt t="21057" x="4456113" y="2393950"/>
          <p14:tracePt t="21074" x="4491038" y="2393950"/>
          <p14:tracePt t="21091" x="4545013" y="2393950"/>
          <p14:tracePt t="21107" x="4572000" y="2393950"/>
          <p14:tracePt t="21124" x="4625975" y="2393950"/>
          <p14:tracePt t="21141" x="4705350" y="2393950"/>
          <p14:tracePt t="21157" x="4751388" y="2393950"/>
          <p14:tracePt t="21174" x="4768850" y="2393950"/>
          <p14:tracePt t="21192" x="4813300" y="2393950"/>
          <p14:tracePt t="21208" x="4830763" y="2393950"/>
          <p14:tracePt t="21224" x="4848225" y="2393950"/>
          <p14:tracePt t="21241" x="4875213" y="2393950"/>
          <p14:tracePt t="21258" x="4956175" y="2393950"/>
          <p14:tracePt t="21274" x="4983163" y="2393950"/>
          <p14:tracePt t="21291" x="5018088" y="2393950"/>
          <p14:tracePt t="21308" x="5062538" y="2393950"/>
          <p14:tracePt t="21324" x="5081588" y="2393950"/>
          <p14:tracePt t="21341" x="5099050" y="2393950"/>
          <p14:tracePt t="21358" x="5126038" y="2393950"/>
          <p14:tracePt t="21375" x="5133975" y="2393950"/>
          <p14:tracePt t="21392" x="5160963" y="2393950"/>
          <p14:tracePt t="21409" x="5214938" y="2393950"/>
          <p14:tracePt t="21425" x="5232400" y="2393950"/>
          <p14:tracePt t="21442" x="5251450" y="2393950"/>
          <p14:tracePt t="21445" x="5268913" y="2393950"/>
          <p14:tracePt t="21459" x="5286375" y="2393950"/>
          <p14:tracePt t="21476" x="5313363" y="2393950"/>
          <p14:tracePt t="21492" x="5330825" y="2393950"/>
          <p14:tracePt t="21509" x="5357813" y="2393950"/>
          <p14:tracePt t="21526" x="5375275" y="2393950"/>
          <p14:tracePt t="21543" x="5384800" y="2393950"/>
          <p14:tracePt t="21559" x="5402263" y="2393950"/>
          <p14:tracePt t="21576" x="5411788" y="2384425"/>
          <p14:tracePt t="21593" x="5419725" y="2384425"/>
          <p14:tracePt t="21610" x="5438775" y="2384425"/>
          <p14:tracePt t="21626" x="5456238" y="2384425"/>
          <p14:tracePt t="21643" x="5465763" y="2384425"/>
          <p14:tracePt t="21660" x="5483225" y="2384425"/>
          <p14:tracePt t="21677" x="5491163" y="2384425"/>
          <p14:tracePt t="21693" x="5510213" y="2384425"/>
          <p14:tracePt t="21710" x="5545138" y="2384425"/>
          <p14:tracePt t="21727" x="5554663" y="2384425"/>
          <p14:tracePt t="21744" x="5562600" y="2384425"/>
          <p14:tracePt t="21761" x="5581650" y="2384425"/>
          <p14:tracePt t="21777" x="5589588" y="2384425"/>
          <p14:tracePt t="21794" x="5608638" y="2384425"/>
          <p14:tracePt t="21811" x="5616575" y="2384425"/>
          <p14:tracePt t="21812" x="5626100" y="2384425"/>
          <p14:tracePt t="21827" x="5643563" y="2384425"/>
          <p14:tracePt t="21844" x="5653088" y="2384425"/>
          <p14:tracePt t="21861" x="5661025" y="2384425"/>
          <p14:tracePt t="21878" x="5670550" y="2384425"/>
          <p14:tracePt t="29959" x="5670550" y="2374900"/>
          <p14:tracePt t="30072" x="5670550" y="2366963"/>
          <p14:tracePt t="30097" x="5680075" y="2366963"/>
          <p14:tracePt t="30110" x="5680075" y="2357438"/>
          <p14:tracePt t="30148" x="5688013" y="2357438"/>
          <p14:tracePt t="30161" x="5697538" y="2347913"/>
          <p14:tracePt t="30174" x="5715000" y="2339975"/>
          <p14:tracePt t="30186" x="5741988" y="2330450"/>
          <p14:tracePt t="30199" x="5795963" y="2303463"/>
          <p14:tracePt t="30211" x="5884863" y="2259013"/>
          <p14:tracePt t="30224" x="6010275" y="2205038"/>
          <p14:tracePt t="30238" x="6180138" y="2133600"/>
          <p14:tracePt t="30255" x="6330950" y="2089150"/>
          <p14:tracePt t="30272" x="6411913" y="2036763"/>
          <p14:tracePt t="30288" x="6527800" y="1990725"/>
          <p14:tracePt t="30305" x="6562725" y="1973263"/>
          <p14:tracePt t="30322" x="6581775" y="1973263"/>
          <p14:tracePt t="30339" x="6599238" y="1973263"/>
          <p14:tracePt t="30363" x="6608763" y="1973263"/>
          <p14:tracePt t="30705" x="6589713" y="1973263"/>
          <p14:tracePt t="30718" x="6554788" y="1973263"/>
          <p14:tracePt t="30730" x="6491288" y="1973263"/>
          <p14:tracePt t="30742" x="6384925" y="1973263"/>
          <p14:tracePt t="30757" x="6286500" y="1973263"/>
          <p14:tracePt t="30774" x="6197600" y="1973263"/>
          <p14:tracePt t="30791" x="6126163" y="1973263"/>
          <p14:tracePt t="30808" x="6027738" y="1973263"/>
          <p14:tracePt t="30824" x="5973763" y="1982788"/>
          <p14:tracePt t="30841" x="5938838" y="1982788"/>
          <p14:tracePt t="30858" x="5894388" y="1982788"/>
          <p14:tracePt t="30875" x="5875338" y="1982788"/>
          <p14:tracePt t="30894" x="5867400" y="1982788"/>
          <p14:tracePt t="30920" x="5857875" y="1982788"/>
          <p14:tracePt t="31413" x="5867400" y="1982788"/>
          <p14:tracePt t="31438" x="5884863" y="1982788"/>
          <p14:tracePt t="31451" x="5911850" y="1982788"/>
          <p14:tracePt t="31463" x="5938838" y="1982788"/>
          <p14:tracePt t="31476" x="5991225" y="1982788"/>
          <p14:tracePt t="31489" x="6054725" y="1982788"/>
          <p14:tracePt t="31501" x="6126163" y="1982788"/>
          <p14:tracePt t="31514" x="6180138" y="1982788"/>
          <p14:tracePt t="31528" x="6224588" y="1982788"/>
          <p14:tracePt t="31545" x="6251575" y="1982788"/>
          <p14:tracePt t="31562" x="6269038" y="1982788"/>
          <p14:tracePt t="31578" x="6303963" y="1982788"/>
          <p14:tracePt t="31595" x="6313488" y="1982788"/>
          <p14:tracePt t="31612" x="6330950" y="1982788"/>
          <p14:tracePt t="31628" x="6348413" y="1982788"/>
          <p14:tracePt t="31653" x="6357938" y="1982788"/>
          <p14:tracePt t="31704" x="6367463" y="1982788"/>
          <p14:tracePt t="31869" x="6367463" y="2000250"/>
          <p14:tracePt t="31881" x="6340475" y="2000250"/>
          <p14:tracePt t="31894" x="6286500" y="2027238"/>
          <p14:tracePt t="31906" x="6153150" y="2098675"/>
          <p14:tracePt t="31919" x="5894388" y="2205038"/>
          <p14:tracePt t="31932" x="5634038" y="2303463"/>
          <p14:tracePt t="31947" x="5419725" y="2401888"/>
          <p14:tracePt t="31963" x="5322888" y="2455863"/>
          <p14:tracePt t="31980" x="5241925" y="2500313"/>
          <p14:tracePt t="31997" x="5153025" y="2527300"/>
          <p14:tracePt t="32014" x="5143500" y="2527300"/>
          <p14:tracePt t="32030" x="5133975" y="2527300"/>
          <p14:tracePt t="32047" x="5126038" y="2536825"/>
          <p14:tracePt t="38445" x="5126038" y="2527300"/>
          <p14:tracePt t="38470" x="5126038" y="2517775"/>
          <p14:tracePt t="38483" x="5126038" y="2509838"/>
          <p14:tracePt t="38496" x="5133975" y="2490788"/>
          <p14:tracePt t="38508" x="5133975" y="2482850"/>
          <p14:tracePt t="38521" x="5143500" y="2473325"/>
          <p14:tracePt t="38533" x="5153025" y="2473325"/>
          <p14:tracePt t="38548" x="5153025" y="2465388"/>
          <p14:tracePt t="38565" x="5153025" y="2455863"/>
          <p14:tracePt t="38582" x="5160963" y="2455863"/>
          <p14:tracePt t="38610" x="5160963" y="2446338"/>
          <p14:tracePt t="38635" x="5170488" y="2446338"/>
          <p14:tracePt t="41077" x="5153025" y="2438400"/>
          <p14:tracePt t="41090" x="5143500" y="2428875"/>
          <p14:tracePt t="41102" x="5126038" y="2419350"/>
          <p14:tracePt t="41115" x="5081588" y="2393950"/>
          <p14:tracePt t="41128" x="5027613" y="2366963"/>
          <p14:tracePt t="41145" x="4965700" y="2312988"/>
          <p14:tracePt t="41161" x="4884738" y="2268538"/>
          <p14:tracePt t="41178" x="4741863" y="2205038"/>
          <p14:tracePt t="41195" x="4697413" y="2179638"/>
          <p14:tracePt t="41212" x="4670425" y="2160588"/>
          <p14:tracePt t="41229" x="4625975" y="2152650"/>
          <p14:tracePt t="41245" x="4625975" y="2143125"/>
          <p14:tracePt t="41262" x="4616450" y="2143125"/>
          <p14:tracePt t="41279" x="4616450" y="2133600"/>
          <p14:tracePt t="41296" x="4608513" y="2125663"/>
          <p14:tracePt t="41343" x="4608513" y="2116138"/>
          <p14:tracePt t="41355" x="4643438" y="2116138"/>
          <p14:tracePt t="41368" x="4732338" y="2108200"/>
          <p14:tracePt t="41381" x="4884738" y="2098675"/>
          <p14:tracePt t="41396" x="5062538" y="2098675"/>
          <p14:tracePt t="41413" x="5259388" y="2098675"/>
          <p14:tracePt t="41430" x="5394325" y="2098675"/>
          <p14:tracePt t="41446" x="5554663" y="2098675"/>
          <p14:tracePt t="41463" x="5599113" y="2098675"/>
          <p14:tracePt t="41480" x="5626100" y="2098675"/>
          <p14:tracePt t="41497" x="5661025" y="2098675"/>
          <p14:tracePt t="41513" x="5670550" y="2098675"/>
          <p14:tracePt t="41530" x="5680075" y="2098675"/>
          <p14:tracePt t="41547" x="5697538" y="2116138"/>
          <p14:tracePt t="41564" x="5697538" y="2125663"/>
          <p14:tracePt t="41580" x="5715000" y="2133600"/>
          <p14:tracePt t="41597" x="5715000" y="2160588"/>
          <p14:tracePt t="41613" x="5715000" y="2179638"/>
          <p14:tracePt t="41630" x="5715000" y="2205038"/>
          <p14:tracePt t="41647" x="5715000" y="2224088"/>
          <p14:tracePt t="41664" x="5715000" y="2241550"/>
          <p14:tracePt t="41681" x="5697538" y="2259013"/>
          <p14:tracePt t="41697" x="5626100" y="2312988"/>
          <p14:tracePt t="41714" x="5562600" y="2330450"/>
          <p14:tracePt t="41731" x="5483225" y="2347913"/>
          <p14:tracePt t="41748" x="5286375" y="2374900"/>
          <p14:tracePt t="41765" x="5153025" y="2393950"/>
          <p14:tracePt t="41782" x="4919663" y="2411413"/>
          <p14:tracePt t="41798" x="4348163" y="2473325"/>
          <p14:tracePt t="41815" x="4143375" y="2500313"/>
          <p14:tracePt t="41832" x="3956050" y="2509838"/>
          <p14:tracePt t="41849" x="3768725" y="2517775"/>
          <p14:tracePt t="41865" x="3687763" y="2517775"/>
          <p14:tracePt t="41882" x="3625850" y="2517775"/>
          <p14:tracePt t="41900" x="3517900" y="2517775"/>
          <p14:tracePt t="41916" x="3465513" y="2509838"/>
          <p14:tracePt t="41932" x="3411538" y="2500313"/>
          <p14:tracePt t="41949" x="3375025" y="2482850"/>
          <p14:tracePt t="41966" x="3313113" y="2465388"/>
          <p14:tracePt t="41982" x="3295650" y="2455863"/>
          <p14:tracePt t="41999" x="3295650" y="2446338"/>
          <p14:tracePt t="42016" x="3286125" y="2438400"/>
          <p14:tracePt t="42033" x="3276600" y="2428875"/>
          <p14:tracePt t="42077" x="3276600" y="2419350"/>
          <p14:tracePt t="42178" x="3276600" y="2411413"/>
          <p14:tracePt t="42292" x="3295650" y="2411413"/>
          <p14:tracePt t="42304" x="3322638" y="2411413"/>
          <p14:tracePt t="42317" x="3384550" y="2411413"/>
          <p14:tracePt t="42330" x="3455988" y="2411413"/>
          <p14:tracePt t="42342" x="3527425" y="2411413"/>
          <p14:tracePt t="42355" x="3616325" y="2411413"/>
          <p14:tracePt t="42368" x="3660775" y="2411413"/>
          <p14:tracePt t="42385" x="3705225" y="2411413"/>
          <p14:tracePt t="42401" x="3732213" y="2411413"/>
          <p14:tracePt t="42418" x="3768725" y="2419350"/>
          <p14:tracePt t="42435" x="3786188" y="2419350"/>
          <p14:tracePt t="42452" x="3813175" y="2428875"/>
          <p14:tracePt t="42468" x="3848100" y="2438400"/>
          <p14:tracePt t="42485" x="3867150" y="2446338"/>
          <p14:tracePt t="42502" x="3884613" y="2455863"/>
          <p14:tracePt t="42519" x="3911600" y="2465388"/>
          <p14:tracePt t="42535" x="3911600" y="2473325"/>
          <p14:tracePt t="42557" x="3919538" y="2473325"/>
          <p14:tracePt t="42570" x="3919538" y="2482850"/>
          <p14:tracePt t="42696" x="3919538" y="2490788"/>
          <p14:tracePt t="42759" x="3919538" y="2500313"/>
          <p14:tracePt t="42848" x="3919538" y="2509838"/>
          <p14:tracePt t="42899" x="3902075" y="2509838"/>
          <p14:tracePt t="42911" x="3875088" y="2509838"/>
          <p14:tracePt t="42924" x="3848100" y="2517775"/>
          <p14:tracePt t="42936" x="3795713" y="2527300"/>
          <p14:tracePt t="42949" x="3751263" y="2527300"/>
          <p14:tracePt t="42962" x="3705225" y="2544763"/>
          <p14:tracePt t="42975" x="3660775" y="2544763"/>
          <p14:tracePt t="42988" x="3616325" y="2554288"/>
          <p14:tracePt t="43005" x="3581400" y="2562225"/>
          <p14:tracePt t="43021" x="3554413" y="2562225"/>
          <p14:tracePt t="43038" x="3509963" y="2562225"/>
          <p14:tracePt t="43055" x="3490913" y="2562225"/>
          <p14:tracePt t="43071" x="3473450" y="2562225"/>
          <p14:tracePt t="43088" x="3429000" y="2562225"/>
          <p14:tracePt t="43105" x="3411538" y="2562225"/>
          <p14:tracePt t="43122" x="3394075" y="2562225"/>
          <p14:tracePt t="43138" x="3367088" y="2562225"/>
          <p14:tracePt t="43155" x="3348038" y="2562225"/>
          <p14:tracePt t="43172" x="3340100" y="2562225"/>
          <p14:tracePt t="43189" x="3330575" y="2562225"/>
          <p14:tracePt t="43215" x="3322638" y="2562225"/>
          <p14:tracePt t="43886" x="3322638" y="2571750"/>
          <p14:tracePt t="43974" x="3330575" y="2571750"/>
          <p14:tracePt t="51265" x="3330575" y="2581275"/>
          <p14:tracePt t="51281" x="3322638" y="2589213"/>
          <p14:tracePt t="51315" x="3286125" y="2633663"/>
          <p14:tracePt t="51331" x="3259138" y="2660650"/>
          <p14:tracePt t="51348" x="3241675" y="2705100"/>
          <p14:tracePt t="51364" x="3197225" y="2759075"/>
          <p14:tracePt t="51381" x="3187700" y="2768600"/>
          <p14:tracePt t="51398" x="3179763" y="2776538"/>
          <p14:tracePt t="51432" x="3170238" y="2776538"/>
          <p14:tracePt t="51449" x="3170238" y="2786063"/>
          <p14:tracePt t="51465" x="3143250" y="2803525"/>
          <p14:tracePt t="51482" x="3125788" y="2813050"/>
          <p14:tracePt t="51499" x="3116263" y="2822575"/>
          <p14:tracePt t="51515" x="3098800" y="2830513"/>
          <p14:tracePt t="51532" x="3089275" y="2840038"/>
          <p14:tracePt t="51549" x="3081338" y="2840038"/>
          <p14:tracePt t="51566" x="3062288" y="2847975"/>
          <p14:tracePt t="51600" x="3054350" y="2847975"/>
          <p14:tracePt t="51616" x="3044825" y="2847975"/>
          <p14:tracePt t="51633" x="3036888" y="2847975"/>
          <p14:tracePt t="51667" x="3017838" y="2847975"/>
          <p14:tracePt t="51683" x="3000375" y="2840038"/>
          <p14:tracePt t="51700" x="2990850" y="2840038"/>
          <p14:tracePt t="51717" x="2955925" y="2813050"/>
          <p14:tracePt t="51733" x="2938463" y="2803525"/>
          <p14:tracePt t="51750" x="2919413" y="2776538"/>
          <p14:tracePt t="51768" x="2894013" y="2759075"/>
          <p14:tracePt t="51784" x="2884488" y="2751138"/>
          <p14:tracePt t="51801" x="2874963" y="2732088"/>
          <p14:tracePt t="51817" x="2867025" y="2732088"/>
          <p14:tracePt t="51834" x="2857500" y="2724150"/>
          <p14:tracePt t="51851" x="2847975" y="2724150"/>
          <p14:tracePt t="51884" x="2847975" y="2714625"/>
          <p14:tracePt t="51918" x="2847975" y="2705100"/>
          <p14:tracePt t="52018" x="2847975" y="2697163"/>
          <p14:tracePt t="52109" x="2874963" y="2687638"/>
          <p14:tracePt t="52122" x="2901950" y="2679700"/>
          <p14:tracePt t="52135" x="2965450" y="2679700"/>
          <p14:tracePt t="52147" x="3044825" y="2670175"/>
          <p14:tracePt t="52160" x="3143250" y="2660650"/>
          <p14:tracePt t="52173" x="3241675" y="2652713"/>
          <p14:tracePt t="52186" x="3303588" y="2652713"/>
          <p14:tracePt t="52202" x="3357563" y="2652713"/>
          <p14:tracePt t="52219" x="3384550" y="2652713"/>
          <p14:tracePt t="52236" x="3419475" y="2652713"/>
          <p14:tracePt t="52253" x="3438525" y="2652713"/>
          <p14:tracePt t="52269" x="3446463" y="2652713"/>
          <p14:tracePt t="52286" x="3455988" y="2652713"/>
          <p14:tracePt t="52303" x="3465513" y="2652713"/>
          <p14:tracePt t="52320" x="3473450" y="2652713"/>
          <p14:tracePt t="52337" x="3509963" y="2652713"/>
          <p14:tracePt t="52353" x="3536950" y="2652713"/>
          <p14:tracePt t="52370" x="3562350" y="2652713"/>
          <p14:tracePt t="52387" x="3598863" y="2652713"/>
          <p14:tracePt t="52389" x="3625850" y="2652713"/>
          <p14:tracePt t="52403" x="3643313" y="2652713"/>
          <p14:tracePt t="52420" x="3660775" y="2652713"/>
          <p14:tracePt t="52436" x="3687763" y="2652713"/>
          <p14:tracePt t="52453" x="3732213" y="2652713"/>
          <p14:tracePt t="52470" x="3759200" y="2652713"/>
          <p14:tracePt t="52487" x="3795713" y="2652713"/>
          <p14:tracePt t="52504" x="3848100" y="2652713"/>
          <p14:tracePt t="52521" x="3875088" y="2652713"/>
          <p14:tracePt t="52537" x="3911600" y="2652713"/>
          <p14:tracePt t="52554" x="3956050" y="2652713"/>
          <p14:tracePt t="52571" x="4000500" y="2652713"/>
          <p14:tracePt t="52588" x="4037013" y="2652713"/>
          <p14:tracePt t="52605" x="4152900" y="2652713"/>
          <p14:tracePt t="52621" x="4187825" y="2652713"/>
          <p14:tracePt t="52638" x="4241800" y="2652713"/>
          <p14:tracePt t="52655" x="4303713" y="2652713"/>
          <p14:tracePt t="52671" x="4322763" y="2652713"/>
          <p14:tracePt t="52687" x="4340225" y="2652713"/>
          <p14:tracePt t="52704" x="4394200" y="2652713"/>
          <p14:tracePt t="52721" x="4446588" y="2652713"/>
          <p14:tracePt t="52739" x="4483100" y="2652713"/>
          <p14:tracePt t="52755" x="4581525" y="2652713"/>
          <p14:tracePt t="52772" x="4633913" y="2652713"/>
          <p14:tracePt t="52789" x="4670425" y="2652713"/>
          <p14:tracePt t="52806" x="4732338" y="2660650"/>
          <p14:tracePt t="52822" x="4768850" y="2670175"/>
          <p14:tracePt t="52839" x="4803775" y="2670175"/>
          <p14:tracePt t="52856" x="4857750" y="2670175"/>
          <p14:tracePt t="52873" x="4875213" y="2670175"/>
          <p14:tracePt t="52889" x="4919663" y="2670175"/>
          <p14:tracePt t="52906" x="5010150" y="2679700"/>
          <p14:tracePt t="52923" x="5062538" y="2679700"/>
          <p14:tracePt t="52940" x="5089525" y="2679700"/>
          <p14:tracePt t="52957" x="5126038" y="2687638"/>
          <p14:tracePt t="52973" x="5160963" y="2687638"/>
          <p14:tracePt t="52989" x="5180013" y="2697163"/>
          <p14:tracePt t="53006" x="5197475" y="2697163"/>
          <p14:tracePt t="53023" x="5232400" y="2705100"/>
          <p14:tracePt t="53040" x="5259388" y="2705100"/>
          <p14:tracePt t="53057" x="5295900" y="2705100"/>
          <p14:tracePt t="53074" x="5340350" y="2705100"/>
          <p14:tracePt t="53090" x="5357813" y="2714625"/>
          <p14:tracePt t="53107" x="5367338" y="2714625"/>
          <p14:tracePt t="53124" x="5402263" y="2714625"/>
          <p14:tracePt t="53141" x="5411788" y="2724150"/>
          <p14:tracePt t="53158" x="5429250" y="2724150"/>
          <p14:tracePt t="53174" x="5438775" y="2732088"/>
          <p14:tracePt t="53210" x="5446713" y="2732088"/>
          <p14:tracePt t="53248" x="5456238" y="2732088"/>
          <p14:tracePt t="53717" x="5465763" y="2732088"/>
          <p14:tracePt t="53741" x="5473700" y="2732088"/>
          <p14:tracePt t="53767" x="5483225" y="2732088"/>
          <p14:tracePt t="53779" x="5491163" y="2732088"/>
          <p14:tracePt t="53792" x="5510213" y="2732088"/>
          <p14:tracePt t="53805" x="5527675" y="2732088"/>
          <p14:tracePt t="53817" x="5554663" y="2732088"/>
          <p14:tracePt t="53830" x="5589588" y="2732088"/>
          <p14:tracePt t="53844" x="5626100" y="2732088"/>
          <p14:tracePt t="53861" x="5670550" y="2724150"/>
          <p14:tracePt t="53878" x="5697538" y="2724150"/>
          <p14:tracePt t="53895" x="5732463" y="2724150"/>
          <p14:tracePt t="53911" x="5751513" y="2724150"/>
          <p14:tracePt t="53928" x="5768975" y="2724150"/>
          <p14:tracePt t="53945" x="5795963" y="2724150"/>
          <p14:tracePt t="53962" x="5822950" y="2724150"/>
          <p14:tracePt t="53978" x="5848350" y="2724150"/>
          <p14:tracePt t="53995" x="5902325" y="2724150"/>
          <p14:tracePt t="54012" x="5919788" y="2724150"/>
          <p14:tracePt t="54029" x="5946775" y="2724150"/>
          <p14:tracePt t="54045" x="5983288" y="2724150"/>
          <p14:tracePt t="54062" x="6010275" y="2724150"/>
          <p14:tracePt t="54079" x="6037263" y="2714625"/>
          <p14:tracePt t="54096" x="6108700" y="2714625"/>
          <p14:tracePt t="54112" x="6153150" y="2714625"/>
          <p14:tracePt t="54129" x="6205538" y="2714625"/>
          <p14:tracePt t="54146" x="6313488" y="2714625"/>
          <p14:tracePt t="54163" x="6367463" y="2714625"/>
          <p14:tracePt t="54179" x="6402388" y="2714625"/>
          <p14:tracePt t="54196" x="6500813" y="2714625"/>
          <p14:tracePt t="54213" x="6572250" y="2714625"/>
          <p14:tracePt t="54230" x="6661150" y="2714625"/>
          <p14:tracePt t="54247" x="6724650" y="2714625"/>
          <p14:tracePt t="54248" x="6786563" y="2714625"/>
          <p14:tracePt t="54263" x="6840538" y="2714625"/>
          <p14:tracePt t="54280" x="6884988" y="2714625"/>
          <p14:tracePt t="54297" x="6919913" y="2705100"/>
          <p14:tracePt t="54313" x="7000875" y="2697163"/>
          <p14:tracePt t="54330" x="7037388" y="2687638"/>
          <p14:tracePt t="54347" x="7081838" y="2679700"/>
          <p14:tracePt t="54364" x="7134225" y="2679700"/>
          <p14:tracePt t="54380" x="7161213" y="2679700"/>
          <p14:tracePt t="54397" x="7188200" y="2679700"/>
          <p14:tracePt t="54414" x="7232650" y="2679700"/>
          <p14:tracePt t="54431" x="7251700" y="2679700"/>
          <p14:tracePt t="54447" x="7269163" y="2679700"/>
          <p14:tracePt t="54464" x="7286625" y="2679700"/>
          <p14:tracePt t="54488" x="7296150" y="2679700"/>
          <p14:tracePt t="54513" x="7304088" y="2679700"/>
          <p14:tracePt t="54538" x="7313613" y="2679700"/>
          <p14:tracePt t="60167" x="7313613" y="2670175"/>
          <p14:tracePt t="63253" x="7304088" y="2670175"/>
          <p14:tracePt t="63279" x="7296150" y="2670175"/>
          <p14:tracePt t="63304" x="7277100" y="2670175"/>
          <p14:tracePt t="63317" x="7251700" y="2670175"/>
          <p14:tracePt t="63329" x="7215188" y="2670175"/>
          <p14:tracePt t="63342" x="7143750" y="2670175"/>
          <p14:tracePt t="63355" x="7054850" y="2687638"/>
          <p14:tracePt t="63367" x="6929438" y="2697163"/>
          <p14:tracePt t="63380" x="6777038" y="2724150"/>
          <p14:tracePt t="63394" x="6562725" y="2751138"/>
          <p14:tracePt t="63411" x="6357938" y="2776538"/>
          <p14:tracePt t="63428" x="6099175" y="2786063"/>
          <p14:tracePt t="63444" x="5626100" y="2803525"/>
          <p14:tracePt t="63461" x="5419725" y="2813050"/>
          <p14:tracePt t="63478" x="5241925" y="2813050"/>
          <p14:tracePt t="63495" x="4894263" y="2813050"/>
          <p14:tracePt t="63511" x="4714875" y="2813050"/>
          <p14:tracePt t="63528" x="4562475" y="2813050"/>
          <p14:tracePt t="63545" x="4295775" y="2813050"/>
          <p14:tracePt t="63562" x="4197350" y="2813050"/>
          <p14:tracePt t="63578" x="4116388" y="2813050"/>
          <p14:tracePt t="63595" x="4010025" y="2813050"/>
          <p14:tracePt t="63612" x="3956050" y="2813050"/>
          <p14:tracePt t="63629" x="3919538" y="2813050"/>
          <p14:tracePt t="63645" x="3795713" y="2813050"/>
          <p14:tracePt t="63662" x="3741738" y="2813050"/>
          <p14:tracePt t="63679" x="3687763" y="2813050"/>
          <p14:tracePt t="63696" x="3625850" y="2813050"/>
          <p14:tracePt t="63712" x="3608388" y="2813050"/>
          <p14:tracePt t="63728" x="3598863" y="2813050"/>
          <p14:tracePt t="63746" x="3589338" y="2813050"/>
          <p14:tracePt t="63762" x="3581400" y="2813050"/>
          <p14:tracePt t="63797" x="3571875" y="2813050"/>
          <p14:tracePt t="64113" x="3598863" y="2813050"/>
          <p14:tracePt t="64126" x="3679825" y="2803525"/>
          <p14:tracePt t="64139" x="3840163" y="2768600"/>
          <p14:tracePt t="64152" x="4081463" y="2705100"/>
          <p14:tracePt t="64165" x="4259263" y="2660650"/>
          <p14:tracePt t="64181" x="4375150" y="2625725"/>
          <p14:tracePt t="64198" x="4438650" y="2598738"/>
          <p14:tracePt t="64215" x="4500563" y="2581275"/>
          <p14:tracePt t="64232" x="4527550" y="2581275"/>
          <p14:tracePt t="64248" x="4562475" y="2581275"/>
          <p14:tracePt t="64265" x="4670425" y="2581275"/>
          <p14:tracePt t="64281" x="4732338" y="2581275"/>
          <p14:tracePt t="64299" x="4803775" y="2581275"/>
          <p14:tracePt t="64316" x="4919663" y="2581275"/>
          <p14:tracePt t="64332" x="4983163" y="2581275"/>
          <p14:tracePt t="64349" x="5027613" y="2581275"/>
          <p14:tracePt t="64366" x="5116513" y="2589213"/>
          <p14:tracePt t="64382" x="5153025" y="2608263"/>
          <p14:tracePt t="64399" x="5197475" y="2616200"/>
          <p14:tracePt t="64417" x="5268913" y="2643188"/>
          <p14:tracePt t="64433" x="5295900" y="2643188"/>
          <p14:tracePt t="64449" x="5330825" y="2652713"/>
          <p14:tracePt t="64466" x="5340350" y="2660650"/>
          <p14:tracePt t="64483" x="5375275" y="2670175"/>
          <p14:tracePt t="64500" x="5402263" y="2670175"/>
          <p14:tracePt t="64517" x="5419725" y="2679700"/>
          <p14:tracePt t="64533" x="5456238" y="2687638"/>
          <p14:tracePt t="64550" x="5491163" y="2697163"/>
          <p14:tracePt t="64567" x="5518150" y="2697163"/>
          <p14:tracePt t="64584" x="5572125" y="2705100"/>
          <p14:tracePt t="64600" x="5599113" y="2714625"/>
          <p14:tracePt t="64617" x="5653088" y="2724150"/>
          <p14:tracePt t="64634" x="5741988" y="2741613"/>
          <p14:tracePt t="64651" x="5795963" y="2759075"/>
          <p14:tracePt t="64667" x="5857875" y="2768600"/>
          <p14:tracePt t="64684" x="5983288" y="2803525"/>
          <p14:tracePt t="64701" x="6037263" y="2803525"/>
          <p14:tracePt t="64718" x="6099175" y="2822575"/>
          <p14:tracePt t="64734" x="6161088" y="2822575"/>
          <p14:tracePt t="64751" x="6188075" y="2822575"/>
          <p14:tracePt t="64768" x="6205538" y="2822575"/>
          <p14:tracePt t="64784" x="6224588" y="2822575"/>
          <p14:tracePt t="64801" x="6251575" y="2822575"/>
          <p14:tracePt t="64817" x="6286500" y="2822575"/>
          <p14:tracePt t="64835" x="6402388" y="2822575"/>
          <p14:tracePt t="64852" x="6491288" y="2822575"/>
          <p14:tracePt t="64868" x="6581775" y="2822575"/>
          <p14:tracePt t="64885" x="6715125" y="2786063"/>
          <p14:tracePt t="64902" x="6769100" y="2776538"/>
          <p14:tracePt t="64919" x="6831013" y="2759075"/>
          <p14:tracePt t="64935" x="6991350" y="2759075"/>
          <p14:tracePt t="64952" x="7054850" y="2759075"/>
          <p14:tracePt t="64969" x="7126288" y="2759075"/>
          <p14:tracePt t="64986" x="7251700" y="2759075"/>
          <p14:tracePt t="65002" x="7296150" y="2759075"/>
          <p14:tracePt t="65019" x="7348538" y="2759075"/>
          <p14:tracePt t="65037" x="7439025" y="2751138"/>
          <p14:tracePt t="65053" x="7473950" y="2741613"/>
          <p14:tracePt t="65069" x="7518400" y="2741613"/>
          <p14:tracePt t="65087" x="7589838" y="2705100"/>
          <p14:tracePt t="65103" x="7608888" y="2697163"/>
          <p14:tracePt t="65120" x="7626350" y="2679700"/>
          <p14:tracePt t="65136" x="7643813" y="2679700"/>
          <p14:tracePt t="65153" x="7661275" y="2643188"/>
          <p14:tracePt t="65170" x="7661275" y="2633663"/>
          <p14:tracePt t="65187" x="7670800" y="2608263"/>
          <p14:tracePt t="65204" x="7670800" y="2544763"/>
          <p14:tracePt t="65220" x="7670800" y="2517775"/>
          <p14:tracePt t="65237" x="7661275" y="2473325"/>
          <p14:tracePt t="65254" x="7616825" y="2419350"/>
          <p14:tracePt t="65271" x="7608888" y="2411413"/>
          <p14:tracePt t="65287" x="7581900" y="2401888"/>
          <p14:tracePt t="65304" x="7446963" y="2357438"/>
          <p14:tracePt t="65320" x="7313613" y="2339975"/>
          <p14:tracePt t="65337" x="7170738" y="2303463"/>
          <p14:tracePt t="65354" x="6973888" y="2268538"/>
          <p14:tracePt t="65371" x="6884988" y="2268538"/>
          <p14:tracePt t="65388" x="6813550" y="2268538"/>
          <p14:tracePt t="65404" x="6527800" y="2268538"/>
          <p14:tracePt t="65421" x="6259513" y="2303463"/>
          <p14:tracePt t="65438" x="5983288" y="2384425"/>
          <p14:tracePt t="65455" x="5634038" y="2500313"/>
          <p14:tracePt t="65472" x="5554663" y="2544763"/>
          <p14:tracePt t="65488" x="5500688" y="2562225"/>
          <p14:tracePt t="65505" x="5429250" y="2616200"/>
          <p14:tracePt t="65522" x="5411788" y="2625725"/>
          <p14:tracePt t="65539" x="5394325" y="2643188"/>
          <p14:tracePt t="65555" x="5384800" y="2670175"/>
          <p14:tracePt t="65572" x="5375275" y="2679700"/>
          <p14:tracePt t="65589" x="5367338" y="2687638"/>
          <p14:tracePt t="65606" x="5367338" y="2697163"/>
          <p14:tracePt t="65622" x="5367338" y="2705100"/>
          <p14:tracePt t="66112" x="5367338" y="2687638"/>
          <p14:tracePt t="66124" x="5357813" y="2652713"/>
          <p14:tracePt t="66137" x="5340350" y="2589213"/>
          <p14:tracePt t="66149" x="5322888" y="2490788"/>
          <p14:tracePt t="66162" x="5313363" y="2401888"/>
          <p14:tracePt t="66175" x="5303838" y="2330450"/>
          <p14:tracePt t="66192" x="5303838" y="2268538"/>
          <p14:tracePt t="66209" x="5303838" y="2214563"/>
          <p14:tracePt t="66226" x="5303838" y="2143125"/>
          <p14:tracePt t="66242" x="5303838" y="2098675"/>
          <p14:tracePt t="66259" x="5330825" y="2054225"/>
          <p14:tracePt t="66276" x="5402263" y="1938338"/>
          <p14:tracePt t="66293" x="5456238" y="1866900"/>
          <p14:tracePt t="66309" x="5527675" y="1785938"/>
          <p14:tracePt t="66327" x="5670550" y="1660525"/>
          <p14:tracePt t="66343" x="5741988" y="1616075"/>
          <p14:tracePt t="66359" x="5822950" y="1562100"/>
          <p14:tracePt t="66377" x="5991225" y="1490663"/>
          <p14:tracePt t="66392" x="6081713" y="1465263"/>
          <p14:tracePt t="66409" x="6197600" y="1438275"/>
          <p14:tracePt t="66426" x="6296025" y="1401763"/>
          <p14:tracePt t="66443" x="6491288" y="1339850"/>
          <p14:tracePt t="66460" x="6581775" y="1322388"/>
          <p14:tracePt t="66477" x="6661150" y="1312863"/>
          <p14:tracePt t="66494" x="6804025" y="1312863"/>
          <p14:tracePt t="66510" x="6884988" y="1347788"/>
          <p14:tracePt t="66527" x="6973888" y="1393825"/>
          <p14:tracePt t="66544" x="7134225" y="1544638"/>
          <p14:tracePt t="66561" x="7180263" y="1625600"/>
          <p14:tracePt t="66577" x="7205663" y="1679575"/>
          <p14:tracePt t="66580" x="7224713" y="1704975"/>
          <p14:tracePt t="66594" x="7232650" y="1724025"/>
          <p14:tracePt t="66611" x="7232650" y="1731963"/>
          <p14:tracePt t="66628" x="7232650" y="1741488"/>
          <p14:tracePt t="66644" x="7143750" y="1812925"/>
          <p14:tracePt t="66661" x="6938963" y="1919288"/>
          <p14:tracePt t="66678" x="6510338" y="2081213"/>
          <p14:tracePt t="66695" x="5840413" y="2312988"/>
          <p14:tracePt t="66711" x="5715000" y="2330450"/>
          <p14:tracePt t="66728" x="5653088" y="2347913"/>
          <p14:tracePt t="66745" x="5581650" y="2347913"/>
          <p14:tracePt t="66762" x="5572125" y="2357438"/>
          <p14:tracePt t="66778" x="5554663" y="2357438"/>
          <p14:tracePt t="66795" x="5537200" y="2357438"/>
          <p14:tracePt t="66812" x="5527675" y="2357438"/>
          <p14:tracePt t="66829" x="5518150" y="2357438"/>
          <p14:tracePt t="66845" x="5510213" y="2357438"/>
          <p14:tracePt t="66870" x="5500688" y="2357438"/>
          <p14:tracePt t="66896" x="5491163" y="2357438"/>
          <p14:tracePt t="66908" x="5473700" y="2357438"/>
          <p14:tracePt t="66921" x="5446713" y="2357438"/>
          <p14:tracePt t="66933" x="5394325" y="2357438"/>
          <p14:tracePt t="66946" x="5259388" y="2357438"/>
          <p14:tracePt t="66962" x="5054600" y="2366963"/>
          <p14:tracePt t="66979" x="4714875" y="2411413"/>
          <p14:tracePt t="66997" x="4098925" y="2571750"/>
          <p14:tracePt t="67013" x="3848100" y="2660650"/>
          <p14:tracePt t="67030" x="3687763" y="2732088"/>
          <p14:tracePt t="67046" x="3581400" y="2786063"/>
          <p14:tracePt t="67063" x="3438525" y="2884488"/>
          <p14:tracePt t="67080" x="3384550" y="2901950"/>
          <p14:tracePt t="67097" x="3367088" y="2911475"/>
          <p14:tracePt t="67113" x="3340100" y="2928938"/>
          <p14:tracePt t="67130" x="3330575" y="2928938"/>
          <p14:tracePt t="67147" x="3330575" y="2938463"/>
          <p14:tracePt t="67164" x="3313113" y="2946400"/>
          <p14:tracePt t="67180" x="3313113" y="2955925"/>
          <p14:tracePt t="67211" x="3313113" y="2965450"/>
          <p14:tracePt t="69643" x="3286125" y="2965450"/>
          <p14:tracePt t="69660" x="3241675" y="2965450"/>
          <p14:tracePt t="69677" x="3089275" y="2965450"/>
          <p14:tracePt t="69693" x="2357438" y="3027363"/>
          <p14:tracePt t="69710" x="1973263" y="3081338"/>
          <p14:tracePt t="69727" x="1785938" y="3108325"/>
          <p14:tracePt t="69744" x="1473200" y="3160713"/>
          <p14:tracePt t="69760" x="1295400" y="3224213"/>
          <p14:tracePt t="69777" x="1160463" y="3286125"/>
          <p14:tracePt t="69794" x="946150" y="3384550"/>
          <p14:tracePt t="69811" x="847725" y="3429000"/>
          <p14:tracePt t="69829" x="768350" y="3465513"/>
          <p14:tracePt t="69845" x="696913" y="3490913"/>
          <p14:tracePt t="69861" x="679450" y="3490913"/>
          <p14:tracePt t="69878" x="669925" y="3490913"/>
          <p14:tracePt t="69895" x="652463" y="3500438"/>
          <p14:tracePt t="69928" x="642938" y="3500438"/>
          <p14:tracePt t="70012" x="633413" y="3500438"/>
          <p14:tracePt t="70079" x="633413" y="3509963"/>
          <p14:tracePt t="70247" x="679450" y="3509963"/>
          <p14:tracePt t="70263" x="830263" y="3455988"/>
          <p14:tracePt t="70280" x="919163" y="3429000"/>
          <p14:tracePt t="70297" x="1009650" y="3402013"/>
          <p14:tracePt t="70314" x="1098550" y="3384550"/>
          <p14:tracePt t="70330" x="1125538" y="3367088"/>
          <p14:tracePt t="70347" x="1160463" y="3367088"/>
          <p14:tracePt t="70364" x="1285875" y="3367088"/>
          <p14:tracePt t="70381" x="1374775" y="3367088"/>
          <p14:tracePt t="70397" x="1455738" y="3367088"/>
          <p14:tracePt t="70414" x="1643063" y="3367088"/>
          <p14:tracePt t="70431" x="1697038" y="3367088"/>
          <p14:tracePt t="70447" x="1751013" y="3367088"/>
          <p14:tracePt t="70464" x="1795463" y="3367088"/>
          <p14:tracePt t="70481" x="1812925" y="3367088"/>
          <p14:tracePt t="70498" x="1847850" y="3367088"/>
          <p14:tracePt t="70515" x="1911350" y="3367088"/>
          <p14:tracePt t="70531" x="1973263" y="3367088"/>
          <p14:tracePt t="70548" x="2009775" y="3367088"/>
          <p14:tracePt t="70565" x="2062163" y="3367088"/>
          <p14:tracePt t="70581" x="2089150" y="3367088"/>
          <p14:tracePt t="70598" x="2116138" y="3367088"/>
          <p14:tracePt t="70615" x="2170113" y="3367088"/>
          <p14:tracePt t="70632" x="2197100" y="3367088"/>
          <p14:tracePt t="70649" x="2232025" y="3367088"/>
          <p14:tracePt t="70665" x="2303463" y="3367088"/>
          <p14:tracePt t="70682" x="2339975" y="3367088"/>
          <p14:tracePt t="70699" x="2366963" y="3367088"/>
          <p14:tracePt t="70715" x="2401888" y="3367088"/>
          <p14:tracePt t="70732" x="2419350" y="3367088"/>
          <p14:tracePt t="70749" x="2438400" y="3367088"/>
          <p14:tracePt t="70767" x="2482850" y="3367088"/>
          <p14:tracePt t="70783" x="2509838" y="3367088"/>
          <p14:tracePt t="70799" x="2536825" y="3367088"/>
          <p14:tracePt t="70817" x="2608263" y="3367088"/>
          <p14:tracePt t="70833" x="2643188" y="3367088"/>
          <p14:tracePt t="70850" x="2687638" y="3367088"/>
          <p14:tracePt t="70866" x="2724150" y="3367088"/>
          <p14:tracePt t="70883" x="2786063" y="3367088"/>
          <p14:tracePt t="70900" x="2813050" y="3367088"/>
          <p14:tracePt t="70917" x="2847975" y="3367088"/>
          <p14:tracePt t="70933" x="2955925" y="3357563"/>
          <p14:tracePt t="70950" x="2990850" y="3348038"/>
          <p14:tracePt t="70967" x="3027363" y="3348038"/>
          <p14:tracePt t="70984" x="3081338" y="3340100"/>
          <p14:tracePt t="71000" x="3108325" y="3340100"/>
          <p14:tracePt t="71017" x="3125788" y="3340100"/>
          <p14:tracePt t="71034" x="3170238" y="3340100"/>
          <p14:tracePt t="71051" x="3179763" y="3340100"/>
          <p14:tracePt t="71067" x="3197225" y="3340100"/>
          <p14:tracePt t="71084" x="3224213" y="3340100"/>
          <p14:tracePt t="71101" x="3232150" y="3340100"/>
          <p14:tracePt t="71120" x="3241675" y="3340100"/>
          <p14:tracePt t="71146" x="3251200" y="3340100"/>
          <p14:tracePt t="71221" x="3251200" y="3330575"/>
          <p14:tracePt t="71563" x="3259138" y="3330575"/>
          <p14:tracePt t="71576" x="3268663" y="3322638"/>
          <p14:tracePt t="71588" x="3303588" y="3322638"/>
          <p14:tracePt t="71601" x="3357563" y="3322638"/>
          <p14:tracePt t="71614" x="3438525" y="3313113"/>
          <p14:tracePt t="71626" x="3536950" y="3303588"/>
          <p14:tracePt t="71639" x="3633788" y="3303588"/>
          <p14:tracePt t="71654" x="3724275" y="3303588"/>
          <p14:tracePt t="71671" x="3786188" y="3303588"/>
          <p14:tracePt t="71687" x="3857625" y="3303588"/>
          <p14:tracePt t="71704" x="3965575" y="3303588"/>
          <p14:tracePt t="71721" x="4017963" y="3303588"/>
          <p14:tracePt t="71737" x="4044950" y="3295650"/>
          <p14:tracePt t="71754" x="4089400" y="3286125"/>
          <p14:tracePt t="71771" x="4108450" y="3286125"/>
          <p14:tracePt t="71788" x="4133850" y="3276600"/>
          <p14:tracePt t="71804" x="4170363" y="3276600"/>
          <p14:tracePt t="71821" x="4187825" y="3268663"/>
          <p14:tracePt t="71838" x="4214813" y="3268663"/>
          <p14:tracePt t="71855" x="4251325" y="3259138"/>
          <p14:tracePt t="71871" x="4276725" y="3251200"/>
          <p14:tracePt t="71888" x="4303713" y="3251200"/>
          <p14:tracePt t="71905" x="4367213" y="3241675"/>
          <p14:tracePt t="71922" x="4402138" y="3232150"/>
          <p14:tracePt t="71939" x="4429125" y="3224213"/>
          <p14:tracePt t="71955" x="4510088" y="3214688"/>
          <p14:tracePt t="71972" x="4554538" y="3205163"/>
          <p14:tracePt t="71989" x="4581525" y="3205163"/>
          <p14:tracePt t="72005" x="4652963" y="3197225"/>
          <p14:tracePt t="72022" x="4687888" y="3197225"/>
          <p14:tracePt t="72039" x="4724400" y="3187700"/>
          <p14:tracePt t="72056" x="4830763" y="3179763"/>
          <p14:tracePt t="72073" x="4867275" y="3179763"/>
          <p14:tracePt t="72089" x="4919663" y="3170238"/>
          <p14:tracePt t="72106" x="4983163" y="3170238"/>
          <p14:tracePt t="72123" x="5010150" y="3170238"/>
          <p14:tracePt t="72140" x="5054600" y="3170238"/>
          <p14:tracePt t="72158" x="5126038" y="3170238"/>
          <p14:tracePt t="72173" x="5170488" y="3170238"/>
          <p14:tracePt t="72190" x="5214938" y="3170238"/>
          <p14:tracePt t="72207" x="5241925" y="3170238"/>
          <p14:tracePt t="72223" x="5295900" y="3170238"/>
          <p14:tracePt t="72240" x="5330825" y="3170238"/>
          <p14:tracePt t="72257" x="5348288" y="3170238"/>
          <p14:tracePt t="72274" x="5375275" y="3170238"/>
          <p14:tracePt t="72291" x="5394325" y="3170238"/>
          <p14:tracePt t="72307" x="5402263" y="3170238"/>
          <p14:tracePt t="72324" x="5419725" y="3170238"/>
          <p14:tracePt t="72347" x="5429250" y="3170238"/>
          <p14:tracePt t="72372" x="5438775" y="3170238"/>
          <p14:tracePt t="72397" x="5446713" y="3170238"/>
          <p14:tracePt t="72486" x="5456238" y="3170238"/>
          <p14:tracePt t="72524" x="5465763" y="3170238"/>
          <p14:tracePt t="72550" x="5473700" y="3170238"/>
          <p14:tracePt t="72575" x="5483225" y="3170238"/>
          <p14:tracePt t="72600" x="5500688" y="3170238"/>
          <p14:tracePt t="72612" x="5518150" y="3170238"/>
          <p14:tracePt t="72625" x="5554663" y="3170238"/>
          <p14:tracePt t="72638" x="5581650" y="3170238"/>
          <p14:tracePt t="72650" x="5626100" y="3170238"/>
          <p14:tracePt t="72663" x="5653088" y="3170238"/>
          <p14:tracePt t="72676" x="5697538" y="3187700"/>
          <p14:tracePt t="72693" x="5724525" y="3187700"/>
          <p14:tracePt t="72709" x="5759450" y="3187700"/>
          <p14:tracePt t="72726" x="5803900" y="3205163"/>
          <p14:tracePt t="72743" x="5822950" y="3214688"/>
          <p14:tracePt t="72760" x="5840413" y="3214688"/>
          <p14:tracePt t="72777" x="5884863" y="3224213"/>
          <p14:tracePt t="72793" x="5902325" y="3232150"/>
          <p14:tracePt t="72810" x="5911850" y="3232150"/>
          <p14:tracePt t="72827" x="5946775" y="3241675"/>
          <p14:tracePt t="72843" x="5965825" y="3241675"/>
          <p14:tracePt t="72860" x="5983288" y="3241675"/>
          <p14:tracePt t="72876" x="5991225" y="3241675"/>
          <p14:tracePt t="72893" x="6018213" y="3241675"/>
          <p14:tracePt t="72916" x="6027738" y="3241675"/>
          <p14:tracePt t="72929" x="6037263" y="3241675"/>
          <p14:tracePt t="72944" x="6045200" y="3241675"/>
          <p14:tracePt t="72979" x="6054725" y="3241675"/>
          <p14:tracePt t="73309" x="6062663" y="3241675"/>
          <p14:tracePt t="73321" x="6081713" y="3241675"/>
          <p14:tracePt t="73344" x="6143625" y="3241675"/>
          <p14:tracePt t="73360" x="6465888" y="3241675"/>
          <p14:tracePt t="73377" x="6661150" y="3241675"/>
          <p14:tracePt t="73395" x="6796088" y="3241675"/>
          <p14:tracePt t="73412" x="6956425" y="3241675"/>
          <p14:tracePt t="73427" x="7010400" y="3241675"/>
          <p14:tracePt t="73445" x="7062788" y="3241675"/>
          <p14:tracePt t="73462" x="7143750" y="3241675"/>
          <p14:tracePt t="73479" x="7180263" y="3241675"/>
          <p14:tracePt t="73497" x="7205663" y="3241675"/>
          <p14:tracePt t="73529" x="7269163" y="3241675"/>
          <p14:tracePt t="73536" x="7277100" y="3241675"/>
          <p14:tracePt t="73548" x="7296150" y="3241675"/>
          <p14:tracePt t="73564" x="7304088" y="3241675"/>
          <p14:tracePt t="73586" x="7313613" y="3241675"/>
          <p14:tracePt t="73599" x="7323138" y="3241675"/>
          <p14:tracePt t="73675" x="7331075" y="3241675"/>
          <p14:tracePt t="73700" x="7340600" y="3241675"/>
          <p14:tracePt t="73713" x="7348538" y="3241675"/>
          <p14:tracePt t="73725" x="7358063" y="3241675"/>
          <p14:tracePt t="73738" x="7367588" y="3241675"/>
          <p14:tracePt t="73751" x="7385050" y="3241675"/>
          <p14:tracePt t="73765" x="7412038" y="3241675"/>
          <p14:tracePt t="73782" x="7439025" y="3241675"/>
          <p14:tracePt t="73798" x="7466013" y="3241675"/>
          <p14:tracePt t="73815" x="7527925" y="3241675"/>
          <p14:tracePt t="73832" x="7545388" y="3241675"/>
          <p14:tracePt t="73848" x="7572375" y="3241675"/>
          <p14:tracePt t="73865" x="7608888" y="3241675"/>
          <p14:tracePt t="73882" x="7634288" y="3241675"/>
          <p14:tracePt t="73899" x="7661275" y="3241675"/>
          <p14:tracePt t="73916" x="7705725" y="3241675"/>
          <p14:tracePt t="73932" x="7732713" y="3241675"/>
          <p14:tracePt t="73948" x="7759700" y="3241675"/>
          <p14:tracePt t="73965" x="7804150" y="3241675"/>
          <p14:tracePt t="73983" x="7823200" y="3241675"/>
          <p14:tracePt t="73999" x="7831138" y="3241675"/>
          <p14:tracePt t="74016" x="7867650" y="3241675"/>
          <p14:tracePt t="74033" x="7885113" y="3241675"/>
          <p14:tracePt t="74050" x="7902575" y="3241675"/>
          <p14:tracePt t="74067" x="7920038" y="3241675"/>
          <p14:tracePt t="74083" x="7929563" y="3241675"/>
          <p14:tracePt t="74105" x="7939088" y="3241675"/>
          <p14:tracePt t="74143" x="7947025" y="3241675"/>
          <p14:tracePt t="74471" x="7956550" y="3241675"/>
          <p14:tracePt t="74484" x="7974013" y="3241675"/>
          <p14:tracePt t="74497" x="8001000" y="3241675"/>
          <p14:tracePt t="74510" x="8037513" y="3241675"/>
          <p14:tracePt t="74522" x="8099425" y="3241675"/>
          <p14:tracePt t="74535" x="8161338" y="3241675"/>
          <p14:tracePt t="74552" x="8205788" y="3241675"/>
          <p14:tracePt t="74569" x="8242300" y="3241675"/>
          <p14:tracePt t="74586" x="8323263" y="3241675"/>
          <p14:tracePt t="74602" x="8358188" y="3241675"/>
          <p14:tracePt t="74619" x="8412163" y="3241675"/>
          <p14:tracePt t="74636" x="8483600" y="3241675"/>
          <p14:tracePt t="74653" x="8510588" y="3251200"/>
          <p14:tracePt t="74669" x="8528050" y="3251200"/>
          <p14:tracePt t="74686" x="8545513" y="3259138"/>
          <p14:tracePt t="74703" x="8555038" y="3259138"/>
          <p14:tracePt t="74762" x="8562975" y="3259138"/>
          <p14:tracePt t="74851" x="8555038" y="3259138"/>
          <p14:tracePt t="74864" x="8501063" y="3268663"/>
          <p14:tracePt t="74876" x="8224838" y="3286125"/>
          <p14:tracePt t="74889" x="7554913" y="3303588"/>
          <p14:tracePt t="74904" x="6705600" y="3322638"/>
          <p14:tracePt t="74921" x="5919788" y="3340100"/>
          <p14:tracePt t="74938" x="5205413" y="3340100"/>
          <p14:tracePt t="74954" x="3840163" y="3402013"/>
          <p14:tracePt t="74971" x="3187700" y="3438525"/>
          <p14:tracePt t="74988" x="2581275" y="3509963"/>
          <p14:tracePt t="75004" x="1571625" y="3660775"/>
          <p14:tracePt t="75021" x="1204913" y="3741738"/>
          <p14:tracePt t="75038" x="911225" y="3786188"/>
          <p14:tracePt t="75055" x="625475" y="3840163"/>
          <p14:tracePt t="75072" x="527050" y="3840163"/>
          <p14:tracePt t="75088" x="465138" y="3848100"/>
          <p14:tracePt t="75105" x="393700" y="3848100"/>
          <p14:tracePt t="75122" x="366713" y="3848100"/>
          <p14:tracePt t="75139" x="339725" y="3848100"/>
          <p14:tracePt t="75155" x="303213" y="3848100"/>
          <p14:tracePt t="75172" x="276225" y="3848100"/>
          <p14:tracePt t="75189" x="258763" y="3848100"/>
          <p14:tracePt t="75206" x="250825" y="3848100"/>
          <p14:tracePt t="75332" x="250825" y="3840163"/>
          <p14:tracePt t="75345" x="295275" y="3822700"/>
          <p14:tracePt t="75358" x="411163" y="3803650"/>
          <p14:tracePt t="75369" x="581025" y="3776663"/>
          <p14:tracePt t="75382" x="795338" y="3759200"/>
          <p14:tracePt t="75395" x="928688" y="3741738"/>
          <p14:tracePt t="75408" x="1027113" y="3741738"/>
          <p14:tracePt t="75423" x="1089025" y="3741738"/>
          <p14:tracePt t="75440" x="1143000" y="3741738"/>
          <p14:tracePt t="75457" x="1204913" y="3741738"/>
          <p14:tracePt t="75474" x="1384300" y="3768725"/>
          <p14:tracePt t="75490" x="1482725" y="3786188"/>
          <p14:tracePt t="75507" x="1608138" y="3803650"/>
          <p14:tracePt t="75524" x="1803400" y="3813175"/>
          <p14:tracePt t="75540" x="1857375" y="3813175"/>
          <p14:tracePt t="75557" x="1919288" y="3813175"/>
          <p14:tracePt t="75574" x="2036763" y="3813175"/>
          <p14:tracePt t="75591" x="2081213" y="3813175"/>
          <p14:tracePt t="75608" x="2125663" y="3803650"/>
          <p14:tracePt t="75624" x="2205038" y="3795713"/>
          <p14:tracePt t="75641" x="2224088" y="3786188"/>
          <p14:tracePt t="75658" x="2251075" y="3776663"/>
          <p14:tracePt t="75675" x="2303463" y="3759200"/>
          <p14:tracePt t="75691" x="2322513" y="3751263"/>
          <p14:tracePt t="75708" x="2330450" y="3741738"/>
          <p14:tracePt t="75725" x="2357438" y="3732213"/>
          <p14:tracePt t="75742" x="2366963" y="3732213"/>
          <p14:tracePt t="75759" x="2374900" y="3724275"/>
          <p14:tracePt t="75775" x="2411413" y="3724275"/>
          <p14:tracePt t="75792" x="2438400" y="3714750"/>
          <p14:tracePt t="75809" x="2455863" y="3714750"/>
          <p14:tracePt t="75826" x="2500313" y="3697288"/>
          <p14:tracePt t="75842" x="2527300" y="3697288"/>
          <p14:tracePt t="75859" x="2554288" y="3697288"/>
          <p14:tracePt t="75876" x="2643188" y="3687763"/>
          <p14:tracePt t="75892" x="2697163" y="3679825"/>
          <p14:tracePt t="75909" x="2759075" y="3670300"/>
          <p14:tracePt t="75926" x="2840038" y="3652838"/>
          <p14:tracePt t="75943" x="2867025" y="3643313"/>
          <p14:tracePt t="75960" x="2894013" y="3633788"/>
          <p14:tracePt t="75977" x="2911475" y="3633788"/>
          <p14:tracePt t="75993" x="2928938" y="3633788"/>
          <p14:tracePt t="76010" x="2938463" y="3633788"/>
          <p14:tracePt t="76027" x="2955925" y="3633788"/>
          <p14:tracePt t="76043" x="2965450" y="3633788"/>
          <p14:tracePt t="76060" x="2973388" y="3633788"/>
          <p14:tracePt t="76078" x="2982913" y="3633788"/>
          <p14:tracePt t="76093" x="2990850" y="3633788"/>
          <p14:tracePt t="76110" x="3000375" y="3633788"/>
          <p14:tracePt t="76127" x="3009900" y="3633788"/>
          <p14:tracePt t="76144" x="3027363" y="3633788"/>
          <p14:tracePt t="76161" x="3044825" y="3633788"/>
          <p14:tracePt t="76177" x="3054350" y="3633788"/>
          <p14:tracePt t="76194" x="3071813" y="3633788"/>
          <p14:tracePt t="76211" x="3081338" y="3633788"/>
          <p14:tracePt t="76228" x="3098800" y="3643313"/>
          <p14:tracePt t="76244" x="3116263" y="3643313"/>
          <p14:tracePt t="76261" x="3125788" y="3652838"/>
          <p14:tracePt t="76278" x="3143250" y="3660775"/>
          <p14:tracePt t="76295" x="3160713" y="3660775"/>
          <p14:tracePt t="76318" x="3160713" y="3670300"/>
          <p14:tracePt t="76331" x="3170238" y="3670300"/>
          <p14:tracePt t="76495" x="3179763" y="3670300"/>
          <p14:tracePt t="76976" x="3187700" y="3670300"/>
          <p14:tracePt t="76989" x="3197225" y="3670300"/>
          <p14:tracePt t="77001" x="3214688" y="3670300"/>
          <p14:tracePt t="77015" x="3241675" y="3660775"/>
          <p14:tracePt t="77032" x="3268663" y="3660775"/>
          <p14:tracePt t="77049" x="3303588" y="3660775"/>
          <p14:tracePt t="77065" x="3394075" y="3660775"/>
          <p14:tracePt t="77082" x="3446463" y="3660775"/>
          <p14:tracePt t="77099" x="3482975" y="3652838"/>
          <p14:tracePt t="77116" x="3562350" y="3652838"/>
          <p14:tracePt t="77132" x="3589338" y="3652838"/>
          <p14:tracePt t="77149" x="3598863" y="3652838"/>
          <p14:tracePt t="77165" x="3633788" y="3652838"/>
          <p14:tracePt t="77191" x="3652838" y="3652838"/>
          <p14:tracePt t="77204" x="3660775" y="3652838"/>
          <p14:tracePt t="77216" x="3687763" y="3652838"/>
          <p14:tracePt t="77233" x="3697288" y="3652838"/>
          <p14:tracePt t="77250" x="3705225" y="3652838"/>
          <p14:tracePt t="77267" x="3751263" y="3652838"/>
          <p14:tracePt t="77283" x="3768725" y="3652838"/>
          <p14:tracePt t="77300" x="3786188" y="3652838"/>
          <p14:tracePt t="77317" x="3795713" y="3652838"/>
          <p14:tracePt t="77333" x="3848100" y="3652838"/>
          <p14:tracePt t="77350" x="3894138" y="3652838"/>
          <p14:tracePt t="77367" x="3929063" y="3660775"/>
          <p14:tracePt t="77384" x="4000500" y="3679825"/>
          <p14:tracePt t="77400" x="4017963" y="3679825"/>
          <p14:tracePt t="77417" x="4037013" y="3687763"/>
          <p14:tracePt t="77434" x="4062413" y="3687763"/>
          <p14:tracePt t="77451" x="4071938" y="3697288"/>
          <p14:tracePt t="77467" x="4089400" y="3697288"/>
          <p14:tracePt t="77484" x="4133850" y="3714750"/>
          <p14:tracePt t="77501" x="4143375" y="3714750"/>
          <p14:tracePt t="77518" x="4152900" y="3714750"/>
          <p14:tracePt t="77534" x="4160838" y="3714750"/>
          <p14:tracePt t="77551" x="4170363" y="3714750"/>
          <p14:tracePt t="77596" x="4179888" y="3714750"/>
          <p14:tracePt t="85828" x="4179888" y="3705225"/>
          <p14:tracePt t="85841" x="4170363" y="3705225"/>
          <p14:tracePt t="85853" x="4160838" y="3687763"/>
          <p14:tracePt t="85867" x="4125913" y="3679825"/>
          <p14:tracePt t="85879" x="4089400" y="3652838"/>
          <p14:tracePt t="85895" x="4044950" y="3633788"/>
          <p14:tracePt t="85911" x="4000500" y="3616325"/>
          <p14:tracePt t="85928" x="3973513" y="3598863"/>
          <p14:tracePt t="85945" x="3929063" y="3581400"/>
          <p14:tracePt t="85968" x="3919538" y="3581400"/>
          <p14:tracePt t="85981" x="3911600" y="3581400"/>
          <p14:tracePt t="85995" x="3902075" y="3581400"/>
          <p14:tracePt t="86012" x="3902075" y="3571875"/>
          <p14:tracePt t="86028" x="3894138" y="3562350"/>
          <p14:tracePt t="86045" x="3875088" y="3562350"/>
          <p14:tracePt t="86062" x="3867150" y="3562350"/>
          <p14:tracePt t="86079" x="3857625" y="3554413"/>
          <p14:tracePt t="86096" x="3848100" y="3554413"/>
          <p14:tracePt t="86196" x="3848100" y="3544888"/>
          <p14:tracePt t="86373" x="3848100" y="3536950"/>
          <p14:tracePt t="86486" x="3848100" y="3527425"/>
          <p14:tracePt t="86499" x="3857625" y="3527425"/>
          <p14:tracePt t="86512" x="3875088" y="3527425"/>
          <p14:tracePt t="86524" x="3902075" y="3517900"/>
          <p14:tracePt t="86537" x="3929063" y="3517900"/>
          <p14:tracePt t="86550" x="3983038" y="3500438"/>
          <p14:tracePt t="86565" x="4054475" y="3500438"/>
          <p14:tracePt t="86581" x="4143375" y="3482975"/>
          <p14:tracePt t="86598" x="4214813" y="3482975"/>
          <p14:tracePt t="86615" x="4348163" y="3482975"/>
          <p14:tracePt t="86632" x="4402138" y="3482975"/>
          <p14:tracePt t="86649" x="4438650" y="3482975"/>
          <p14:tracePt t="86665" x="4483100" y="3482975"/>
          <p14:tracePt t="86682" x="4491038" y="3482975"/>
          <p14:tracePt t="86699" x="4500563" y="3482975"/>
          <p14:tracePt t="86716" x="4518025" y="3482975"/>
          <p14:tracePt t="86732" x="4527550" y="3482975"/>
          <p14:tracePt t="86765" x="4537075" y="3482975"/>
          <p14:tracePt t="88638" x="4518025" y="3482975"/>
          <p14:tracePt t="88650" x="4510088" y="3482975"/>
          <p14:tracePt t="88663" x="4483100" y="3490913"/>
          <p14:tracePt t="88676" x="4456113" y="3490913"/>
          <p14:tracePt t="88694" x="4402138" y="3509963"/>
          <p14:tracePt t="88709" x="4357688" y="3517900"/>
          <p14:tracePt t="88726" x="4205288" y="3536950"/>
          <p14:tracePt t="88743" x="4133850" y="3554413"/>
          <p14:tracePt t="88760" x="4054475" y="3554413"/>
          <p14:tracePt t="88776" x="3911600" y="3554413"/>
          <p14:tracePt t="88793" x="3848100" y="3554413"/>
          <p14:tracePt t="88810" x="3786188" y="3554413"/>
          <p14:tracePt t="88828" x="3625850" y="3554413"/>
          <p14:tracePt t="88843" x="3554413" y="3554413"/>
          <p14:tracePt t="88860" x="3482975" y="3554413"/>
          <p14:tracePt t="88877" x="3357563" y="3554413"/>
          <p14:tracePt t="88894" x="3330575" y="3554413"/>
          <p14:tracePt t="88910" x="3313113" y="3554413"/>
          <p14:tracePt t="88927" x="3303588" y="3554413"/>
          <p14:tracePt t="88944" x="3286125" y="3554413"/>
          <p14:tracePt t="88960" x="3276600" y="3554413"/>
          <p14:tracePt t="88977" x="3268663" y="3554413"/>
          <p14:tracePt t="88994" x="3241675" y="3554413"/>
          <p14:tracePt t="89011" x="3232150" y="3554413"/>
          <p14:tracePt t="89028" x="3224213" y="3554413"/>
          <p14:tracePt t="89044" x="3205163" y="3554413"/>
          <p14:tracePt t="89061" x="3197225" y="3554413"/>
          <p14:tracePt t="89080" x="3187700" y="3554413"/>
          <p14:tracePt t="89118" x="3187700" y="3544888"/>
          <p14:tracePt t="89131" x="3187700" y="3536950"/>
          <p14:tracePt t="89156" x="3251200" y="3500438"/>
          <p14:tracePt t="89169" x="3340100" y="3465513"/>
          <p14:tracePt t="89181" x="3490913" y="3394075"/>
          <p14:tracePt t="89194" x="3616325" y="3348038"/>
          <p14:tracePt t="89207" x="3705225" y="3303588"/>
          <p14:tracePt t="89219" x="3776663" y="3276600"/>
          <p14:tracePt t="89232" x="3830638" y="3251200"/>
          <p14:tracePt t="89245" x="3867150" y="3241675"/>
          <p14:tracePt t="89262" x="3919538" y="3232150"/>
          <p14:tracePt t="89279" x="3983038" y="3214688"/>
          <p14:tracePt t="89296" x="4054475" y="3214688"/>
          <p14:tracePt t="89312" x="4108450" y="3214688"/>
          <p14:tracePt t="89329" x="4143375" y="3214688"/>
          <p14:tracePt t="89346" x="4268788" y="3214688"/>
          <p14:tracePt t="89363" x="4330700" y="3214688"/>
          <p14:tracePt t="89379" x="4375150" y="3214688"/>
          <p14:tracePt t="89396" x="4473575" y="3232150"/>
          <p14:tracePt t="89413" x="4500563" y="3241675"/>
          <p14:tracePt t="89429" x="4518025" y="3259138"/>
          <p14:tracePt t="89447" x="4554538" y="3276600"/>
          <p14:tracePt t="89463" x="4562475" y="3286125"/>
          <p14:tracePt t="89480" x="4581525" y="3303588"/>
          <p14:tracePt t="89496" x="4589463" y="3313113"/>
          <p14:tracePt t="89513" x="4616450" y="3348038"/>
          <p14:tracePt t="89530" x="4616450" y="3357563"/>
          <p14:tracePt t="89547" x="4625975" y="3384550"/>
          <p14:tracePt t="89564" x="4643438" y="3455988"/>
          <p14:tracePt t="89581" x="4652963" y="3482975"/>
          <p14:tracePt t="89597" x="4652963" y="3500438"/>
          <p14:tracePt t="89614" x="4652963" y="3536950"/>
          <p14:tracePt t="89636" x="4652963" y="3554413"/>
          <p14:tracePt t="89662" x="4643438" y="3562350"/>
          <p14:tracePt t="89675" x="4608513" y="3581400"/>
          <p14:tracePt t="89687" x="4545013" y="3589338"/>
          <p14:tracePt t="89700" x="4456113" y="3608388"/>
          <p14:tracePt t="89714" x="4357688" y="3625850"/>
          <p14:tracePt t="89731" x="4259263" y="3643313"/>
          <p14:tracePt t="89748" x="4179888" y="3643313"/>
          <p14:tracePt t="89765" x="4027488" y="3660775"/>
          <p14:tracePt t="89781" x="3938588" y="3670300"/>
          <p14:tracePt t="89798" x="3875088" y="3670300"/>
          <p14:tracePt t="89815" x="3741738" y="3670300"/>
          <p14:tracePt t="89832" x="3697288" y="3670300"/>
          <p14:tracePt t="89849" x="3643313" y="3670300"/>
          <p14:tracePt t="89865" x="3554413" y="3670300"/>
          <p14:tracePt t="89882" x="3509963" y="3670300"/>
          <p14:tracePt t="89899" x="3473450" y="3660775"/>
          <p14:tracePt t="89915" x="3438525" y="3625850"/>
          <p14:tracePt t="89932" x="3429000" y="3608388"/>
          <p14:tracePt t="89949" x="3419475" y="3608388"/>
          <p14:tracePt t="89966" x="3419475" y="3581400"/>
          <p14:tracePt t="89991" x="3419475" y="3562350"/>
          <p14:tracePt t="90016" x="3419475" y="3554413"/>
          <p14:tracePt t="90041" x="3419475" y="3544888"/>
          <p14:tracePt t="90054" x="3419475" y="3536950"/>
          <p14:tracePt t="90067" x="3419475" y="3527425"/>
          <p14:tracePt t="90080" x="3419475" y="3517900"/>
          <p14:tracePt t="90092" x="3429000" y="3500438"/>
          <p14:tracePt t="90105" x="3438525" y="3482975"/>
          <p14:tracePt t="90118" x="3473450" y="3465513"/>
          <p14:tracePt t="90133" x="3490913" y="3438525"/>
          <p14:tracePt t="90150" x="3527425" y="3419475"/>
          <p14:tracePt t="90167" x="3544888" y="3402013"/>
          <p14:tracePt t="90183" x="3598863" y="3384550"/>
          <p14:tracePt t="90200" x="3643313" y="3367088"/>
          <p14:tracePt t="90217" x="3697288" y="3357563"/>
          <p14:tracePt t="90234" x="3795713" y="3340100"/>
          <p14:tracePt t="90251" x="3857625" y="3330575"/>
          <p14:tracePt t="90267" x="3911600" y="3322638"/>
          <p14:tracePt t="90284" x="4037013" y="3313113"/>
          <p14:tracePt t="90301" x="4098925" y="3303588"/>
          <p14:tracePt t="90318" x="4170363" y="3303588"/>
          <p14:tracePt t="90334" x="4268788" y="3303588"/>
          <p14:tracePt t="90351" x="4313238" y="3303588"/>
          <p14:tracePt t="90368" x="4340225" y="3303588"/>
          <p14:tracePt t="90385" x="4384675" y="3303588"/>
          <p14:tracePt t="90401" x="4411663" y="3303588"/>
          <p14:tracePt t="90418" x="4438650" y="3303588"/>
          <p14:tracePt t="90435" x="4500563" y="3303588"/>
          <p14:tracePt t="90452" x="4527550" y="3303588"/>
          <p14:tracePt t="90468" x="4562475" y="3303588"/>
          <p14:tracePt t="90485" x="4616450" y="3303588"/>
          <p14:tracePt t="90502" x="4633913" y="3322638"/>
          <p14:tracePt t="90519" x="4652963" y="3330575"/>
          <p14:tracePt t="90535" x="4660900" y="3348038"/>
          <p14:tracePt t="90560" x="4670425" y="3348038"/>
          <p14:tracePt t="90573" x="4670425" y="3357563"/>
          <p14:tracePt t="90598" x="4670425" y="3367088"/>
          <p14:tracePt t="90624" x="4679950" y="3375025"/>
          <p14:tracePt t="90649" x="4679950" y="3384550"/>
          <p14:tracePt t="90674" x="4679950" y="3394075"/>
          <p14:tracePt t="90687" x="4679950" y="3402013"/>
          <p14:tracePt t="90699" x="4679950" y="3411538"/>
          <p14:tracePt t="90712" x="4679950" y="3419475"/>
          <p14:tracePt t="90725" x="4679950" y="3429000"/>
          <p14:tracePt t="90737" x="4679950" y="3446463"/>
          <p14:tracePt t="90753" x="4670425" y="3446463"/>
          <p14:tracePt t="90770" x="4660900" y="3465513"/>
          <p14:tracePt t="90787" x="4652963" y="3482975"/>
          <p14:tracePt t="90804" x="4616450" y="3517900"/>
          <p14:tracePt t="90820" x="4598988" y="3536950"/>
          <p14:tracePt t="90837" x="4572000" y="3554413"/>
          <p14:tracePt t="90854" x="4537075" y="3581400"/>
          <p14:tracePt t="90871" x="4500563" y="3589338"/>
          <p14:tracePt t="90887" x="4473575" y="3608388"/>
          <p14:tracePt t="90904" x="4411663" y="3625850"/>
          <p14:tracePt t="90921" x="4384675" y="3625850"/>
          <p14:tracePt t="90938" x="4357688" y="3633788"/>
          <p14:tracePt t="90954" x="4322763" y="3633788"/>
          <p14:tracePt t="90971" x="4303713" y="3633788"/>
          <p14:tracePt t="90988" x="4286250" y="3633788"/>
          <p14:tracePt t="91004" x="4241800" y="3633788"/>
          <p14:tracePt t="91021" x="4224338" y="3633788"/>
          <p14:tracePt t="91038" x="4205288" y="3633788"/>
          <p14:tracePt t="91055" x="4179888" y="3633788"/>
          <p14:tracePt t="91071" x="4170363" y="3633788"/>
          <p14:tracePt t="91088" x="4160838" y="3633788"/>
          <p14:tracePt t="91105" x="4143375" y="3633788"/>
          <p14:tracePt t="91129" x="4133850" y="3633788"/>
          <p14:tracePt t="91889" x="4133850" y="3625850"/>
          <p14:tracePt t="91939" x="4143375" y="3625850"/>
          <p14:tracePt t="91951" x="4160838" y="3625850"/>
          <p14:tracePt t="91964" x="4179888" y="3625850"/>
          <p14:tracePt t="91977" x="4214813" y="3625850"/>
          <p14:tracePt t="91993" x="4286250" y="3625850"/>
          <p14:tracePt t="92010" x="4367213" y="3625850"/>
          <p14:tracePt t="92027" x="4518025" y="3625850"/>
          <p14:tracePt t="92043" x="4581525" y="3625850"/>
          <p14:tracePt t="92060" x="4643438" y="3625850"/>
          <p14:tracePt t="92077" x="4687888" y="3616325"/>
          <p14:tracePt t="92094" x="4822825" y="3616325"/>
          <p14:tracePt t="92110" x="4884738" y="3608388"/>
          <p14:tracePt t="92127" x="4946650" y="3598863"/>
          <p14:tracePt t="92144" x="5018088" y="3598863"/>
          <p14:tracePt t="92161" x="5045075" y="3598863"/>
          <p14:tracePt t="92177" x="5072063" y="3598863"/>
          <p14:tracePt t="92194" x="5116513" y="3598863"/>
          <p14:tracePt t="92210" x="5126038" y="3598863"/>
          <p14:tracePt t="92228" x="5153025" y="3598863"/>
          <p14:tracePt t="92244" x="5197475" y="3598863"/>
          <p14:tracePt t="92261" x="5205413" y="3598863"/>
          <p14:tracePt t="92277" x="5232400" y="3598863"/>
          <p14:tracePt t="92294" x="5286375" y="3598863"/>
          <p14:tracePt t="92311" x="5330825" y="3598863"/>
          <p14:tracePt t="92328" x="5384800" y="3598863"/>
          <p14:tracePt t="92345" x="5491163" y="3598863"/>
          <p14:tracePt t="92362" x="5545138" y="3598863"/>
          <p14:tracePt t="92378" x="5608638" y="3598863"/>
          <p14:tracePt t="92395" x="5724525" y="3598863"/>
          <p14:tracePt t="92412" x="5803900" y="3598863"/>
          <p14:tracePt t="92429" x="5848350" y="3598863"/>
          <p14:tracePt t="92445" x="5965825" y="3598863"/>
          <p14:tracePt t="92462" x="6010275" y="3598863"/>
          <p14:tracePt t="92479" x="6045200" y="3598863"/>
          <p14:tracePt t="92496" x="6134100" y="3598863"/>
          <p14:tracePt t="92512" x="6170613" y="3598863"/>
          <p14:tracePt t="92529" x="6224588" y="3598863"/>
          <p14:tracePt t="92546" x="6296025" y="3598863"/>
          <p14:tracePt t="92563" x="6330950" y="3598863"/>
          <p14:tracePt t="92579" x="6367463" y="3598863"/>
          <p14:tracePt t="92596" x="6456363" y="3598863"/>
          <p14:tracePt t="92613" x="6491288" y="3608388"/>
          <p14:tracePt t="92630" x="6545263" y="3608388"/>
          <p14:tracePt t="92647" x="6634163" y="3625850"/>
          <p14:tracePt t="92663" x="6661150" y="3625850"/>
          <p14:tracePt t="92680" x="6688138" y="3633788"/>
          <p14:tracePt t="92697" x="6715125" y="3633788"/>
          <p14:tracePt t="92713" x="6759575" y="3633788"/>
          <p14:tracePt t="92730" x="6786563" y="3643313"/>
          <p14:tracePt t="92747" x="6804025" y="3643313"/>
          <p14:tracePt t="92764" x="6840538" y="3643313"/>
          <p14:tracePt t="92780" x="6858000" y="3643313"/>
          <p14:tracePt t="92797" x="6875463" y="3643313"/>
          <p14:tracePt t="92814" x="6894513" y="3643313"/>
          <p14:tracePt t="92831" x="6902450" y="3643313"/>
          <p14:tracePt t="92847" x="6911975" y="3643313"/>
          <p14:tracePt t="92864" x="6929438" y="3643313"/>
          <p14:tracePt t="92881" x="6938963" y="3643313"/>
          <p14:tracePt t="92900" x="6946900" y="3643313"/>
          <p14:tracePt t="92951" x="6956425" y="3643313"/>
          <p14:tracePt t="93507" x="6946900" y="3643313"/>
          <p14:tracePt t="93520" x="6938963" y="3643313"/>
          <p14:tracePt t="93533" x="6902450" y="3643313"/>
          <p14:tracePt t="93545" x="6831013" y="3643313"/>
          <p14:tracePt t="93558" x="6715125" y="3643313"/>
          <p14:tracePt t="93570" x="6581775" y="3643313"/>
          <p14:tracePt t="93585" x="6456363" y="3643313"/>
          <p14:tracePt t="93601" x="6323013" y="3643313"/>
          <p14:tracePt t="93618" x="6205538" y="3643313"/>
          <p14:tracePt t="93635" x="6062663" y="3643313"/>
          <p14:tracePt t="93652" x="6000750" y="3643313"/>
          <p14:tracePt t="93668" x="5938838" y="3643313"/>
          <p14:tracePt t="93685" x="5840413" y="3643313"/>
          <p14:tracePt t="93702" x="5795963" y="3643313"/>
          <p14:tracePt t="93719" x="5768975" y="3643313"/>
          <p14:tracePt t="93735" x="5741988" y="3643313"/>
          <p14:tracePt t="93752" x="5732463" y="3643313"/>
          <p14:tracePt t="93772" x="5724525" y="3643313"/>
          <p14:tracePt t="94102" x="5732463" y="3643313"/>
          <p14:tracePt t="94114" x="5759450" y="3643313"/>
          <p14:tracePt t="94127" x="5803900" y="3643313"/>
          <p14:tracePt t="94140" x="5867400" y="3643313"/>
          <p14:tracePt t="94154" x="5938838" y="3643313"/>
          <p14:tracePt t="94171" x="6000750" y="3643313"/>
          <p14:tracePt t="94188" x="6062663" y="3643313"/>
          <p14:tracePt t="94205" x="6197600" y="3643313"/>
          <p14:tracePt t="94221" x="6259513" y="3643313"/>
          <p14:tracePt t="94238" x="6296025" y="3643313"/>
          <p14:tracePt t="94255" x="6367463" y="3643313"/>
          <p14:tracePt t="94271" x="6375400" y="3643313"/>
          <p14:tracePt t="94288" x="6394450" y="3643313"/>
          <p14:tracePt t="94305" x="6429375" y="3643313"/>
          <p14:tracePt t="94322" x="6456363" y="3643313"/>
          <p14:tracePt t="94338" x="6483350" y="3643313"/>
          <p14:tracePt t="94355" x="6545263" y="3643313"/>
          <p14:tracePt t="94372" x="6562725" y="3643313"/>
          <p14:tracePt t="94389" x="6599238" y="3643313"/>
          <p14:tracePt t="94406" x="6643688" y="3643313"/>
          <p14:tracePt t="94422" x="6680200" y="3643313"/>
          <p14:tracePt t="94439" x="6697663" y="3643313"/>
          <p14:tracePt t="94456" x="6742113" y="3643313"/>
          <p14:tracePt t="94472" x="6769100" y="3643313"/>
          <p14:tracePt t="94489" x="6804025" y="3643313"/>
          <p14:tracePt t="94506" x="6867525" y="3643313"/>
          <p14:tracePt t="94523" x="6894513" y="3643313"/>
          <p14:tracePt t="94540" x="6919913" y="3643313"/>
          <p14:tracePt t="94557" x="6965950" y="3643313"/>
          <p14:tracePt t="94573" x="6991350" y="3643313"/>
          <p14:tracePt t="94590" x="7010400" y="3643313"/>
          <p14:tracePt t="94607" x="7054850" y="3643313"/>
          <p14:tracePt t="94623" x="7072313" y="3643313"/>
          <p14:tracePt t="94640" x="7099300" y="3643313"/>
          <p14:tracePt t="94657" x="7116763" y="3643313"/>
          <p14:tracePt t="94674" x="7143750" y="3643313"/>
          <p14:tracePt t="94690" x="7170738" y="3643313"/>
          <p14:tracePt t="94707" x="7197725" y="3643313"/>
          <p14:tracePt t="94724" x="7286625" y="3643313"/>
          <p14:tracePt t="94741" x="7340600" y="3643313"/>
          <p14:tracePt t="94757" x="7375525" y="3643313"/>
          <p14:tracePt t="94774" x="7466013" y="3643313"/>
          <p14:tracePt t="94791" x="7491413" y="3643313"/>
          <p14:tracePt t="94808" x="7527925" y="3643313"/>
          <p14:tracePt t="94825" x="7589838" y="3643313"/>
          <p14:tracePt t="94841" x="7616825" y="3643313"/>
          <p14:tracePt t="94858" x="7643813" y="3643313"/>
          <p14:tracePt t="94875" x="7697788" y="3643313"/>
          <p14:tracePt t="94891" x="7724775" y="3643313"/>
          <p14:tracePt t="94908" x="7742238" y="3643313"/>
          <p14:tracePt t="94925" x="7769225" y="3643313"/>
          <p14:tracePt t="94942" x="7786688" y="3643313"/>
          <p14:tracePt t="94958" x="7804150" y="3643313"/>
          <p14:tracePt t="94975" x="7823200" y="3643313"/>
          <p14:tracePt t="94992" x="7831138" y="3643313"/>
          <p14:tracePt t="95009" x="7840663" y="3643313"/>
          <p14:tracePt t="95025" x="7858125" y="3643313"/>
          <p14:tracePt t="95042" x="7867650" y="3643313"/>
          <p14:tracePt t="95059" x="7885113" y="3643313"/>
          <p14:tracePt t="95076" x="7894638" y="3643313"/>
          <p14:tracePt t="95100" x="7902575" y="3643313"/>
          <p14:tracePt t="95138" x="7912100" y="3643313"/>
          <p14:tracePt t="95315" x="7885113" y="3643313"/>
          <p14:tracePt t="95328" x="7732713" y="3660775"/>
          <p14:tracePt t="95341" x="7232650" y="3679825"/>
          <p14:tracePt t="95353" x="6483350" y="3732213"/>
          <p14:tracePt t="95366" x="5688013" y="3776663"/>
          <p14:tracePt t="95379" x="4973638" y="3795713"/>
          <p14:tracePt t="95394" x="4322763" y="3857625"/>
          <p14:tracePt t="95410" x="3643313" y="3911600"/>
          <p14:tracePt t="95427" x="3044825" y="3965575"/>
          <p14:tracePt t="95444" x="1982788" y="4081463"/>
          <p14:tracePt t="95461" x="1598613" y="4125913"/>
          <p14:tracePt t="95478" x="1295400" y="4160838"/>
          <p14:tracePt t="95495" x="946150" y="4197350"/>
          <p14:tracePt t="95511" x="830263" y="4197350"/>
          <p14:tracePt t="95528" x="704850" y="4197350"/>
          <p14:tracePt t="95545" x="544513" y="4205288"/>
          <p14:tracePt t="95561" x="500063" y="4205288"/>
          <p14:tracePt t="95578" x="455613" y="4214813"/>
          <p14:tracePt t="95595" x="401638" y="4214813"/>
          <p14:tracePt t="95612" x="384175" y="4214813"/>
          <p14:tracePt t="95629" x="366713" y="4224338"/>
          <p14:tracePt t="95645" x="347663" y="4224338"/>
          <p14:tracePt t="95669" x="339725" y="4232275"/>
          <p14:tracePt t="95695" x="330200" y="4232275"/>
          <p14:tracePt t="95707" x="322263" y="4232275"/>
          <p14:tracePt t="95922" x="330200" y="4232275"/>
          <p14:tracePt t="95935" x="347663" y="4224338"/>
          <p14:tracePt t="95947" x="357188" y="4214813"/>
          <p14:tracePt t="95960" x="384175" y="4205288"/>
          <p14:tracePt t="95973" x="419100" y="4197350"/>
          <p14:tracePt t="95985" x="446088" y="4179888"/>
          <p14:tracePt t="95998" x="490538" y="4152900"/>
          <p14:tracePt t="96014" x="517525" y="4133850"/>
          <p14:tracePt t="96031" x="544513" y="4125913"/>
          <p14:tracePt t="96047" x="581025" y="4108450"/>
          <p14:tracePt t="96064" x="615950" y="4089400"/>
          <p14:tracePt t="96081" x="642938" y="4089400"/>
          <p14:tracePt t="96098" x="652463" y="4071938"/>
          <p14:tracePt t="96115" x="696913" y="4054475"/>
          <p14:tracePt t="96131" x="714375" y="4044950"/>
          <p14:tracePt t="96148" x="731838" y="4037013"/>
          <p14:tracePt t="96165" x="758825" y="4017963"/>
          <p14:tracePt t="96182" x="768350" y="4017963"/>
          <p14:tracePt t="96198" x="776288" y="4017963"/>
          <p14:tracePt t="96215" x="785813" y="4010025"/>
          <p14:tracePt t="96232" x="785813" y="4000500"/>
          <p14:tracePt t="96264" x="795338" y="4000500"/>
          <p14:tracePt t="96289" x="803275" y="4000500"/>
          <p14:tracePt t="96302" x="822325" y="4000500"/>
          <p14:tracePt t="96314" x="847725" y="4000500"/>
          <p14:tracePt t="96327" x="901700" y="4000500"/>
          <p14:tracePt t="96340" x="1009650" y="4000500"/>
          <p14:tracePt t="96352" x="1133475" y="4000500"/>
          <p14:tracePt t="96366" x="1285875" y="4000500"/>
          <p14:tracePt t="96383" x="1428750" y="4000500"/>
          <p14:tracePt t="96399" x="1554163" y="4000500"/>
          <p14:tracePt t="96416" x="1758950" y="4000500"/>
          <p14:tracePt t="96433" x="1847850" y="4017963"/>
          <p14:tracePt t="96450" x="1919288" y="4037013"/>
          <p14:tracePt t="96466" x="2062163" y="4081463"/>
          <p14:tracePt t="96483" x="2125663" y="4108450"/>
          <p14:tracePt t="96499" x="2187575" y="4116388"/>
          <p14:tracePt t="96517" x="2268538" y="4125913"/>
          <p14:tracePt t="96533" x="2312988" y="4133850"/>
          <p14:tracePt t="96550" x="2339975" y="4133850"/>
          <p14:tracePt t="96567" x="2366963" y="4133850"/>
          <p14:tracePt t="96592" x="2374900" y="4133850"/>
          <p14:tracePt t="96606" x="2384425" y="4133850"/>
          <p14:tracePt t="96618" x="2393950" y="4133850"/>
          <p14:tracePt t="96643" x="2401888" y="4133850"/>
          <p14:tracePt t="96655" x="2411413" y="4133850"/>
          <p14:tracePt t="96668" x="2419350" y="4133850"/>
          <p14:tracePt t="96684" x="2428875" y="4133850"/>
          <p14:tracePt t="96701" x="2438400" y="4133850"/>
          <p14:tracePt t="96718" x="2446338" y="4133850"/>
          <p14:tracePt t="96734" x="2465388" y="4133850"/>
          <p14:tracePt t="96751" x="2473325" y="4133850"/>
          <p14:tracePt t="96768" x="2482850" y="4133850"/>
          <p14:tracePt t="96785" x="2490788" y="4133850"/>
          <p14:tracePt t="96808" x="2500313" y="4133850"/>
          <p14:tracePt t="96833" x="2509838" y="4133850"/>
          <p14:tracePt t="96845" x="2509838" y="4125913"/>
          <p14:tracePt t="96858" x="2517775" y="4125913"/>
          <p14:tracePt t="96871" x="2527300" y="4125913"/>
          <p14:tracePt t="96896" x="2527300" y="4116388"/>
          <p14:tracePt t="96909" x="2536825" y="4116388"/>
          <p14:tracePt t="97010" x="2536825" y="4108450"/>
          <p14:tracePt t="97212" x="2536825" y="4098925"/>
          <p14:tracePt t="97225" x="2536825" y="4089400"/>
          <p14:tracePt t="97250" x="2536825" y="4081463"/>
          <p14:tracePt t="97263" x="2536825" y="4071938"/>
          <p14:tracePt t="97275" x="2536825" y="4062413"/>
          <p14:tracePt t="97301" x="2536825" y="4054475"/>
          <p14:tracePt t="97339" x="2536825" y="4044950"/>
          <p14:tracePt t="97465" x="2544763" y="4044950"/>
          <p14:tracePt t="107553" x="2554288" y="4037013"/>
          <p14:tracePt t="107579" x="2571750" y="4037013"/>
          <p14:tracePt t="107591" x="2589213" y="4027488"/>
          <p14:tracePt t="107604" x="2652713" y="4017963"/>
          <p14:tracePt t="107616" x="2724150" y="4010025"/>
          <p14:tracePt t="107629" x="2822575" y="4000500"/>
          <p14:tracePt t="107642" x="2901950" y="3990975"/>
          <p14:tracePt t="107658" x="2973388" y="3990975"/>
          <p14:tracePt t="107675" x="3017838" y="3990975"/>
          <p14:tracePt t="107691" x="3044825" y="3990975"/>
          <p14:tracePt t="107708" x="3125788" y="3990975"/>
          <p14:tracePt t="107724" x="3160713" y="3990975"/>
          <p14:tracePt t="107741" x="3187700" y="3990975"/>
          <p14:tracePt t="107758" x="3259138" y="3990975"/>
          <p14:tracePt t="107775" x="3295650" y="3990975"/>
          <p14:tracePt t="107792" x="3357563" y="3990975"/>
          <p14:tracePt t="107809" x="3473450" y="3990975"/>
          <p14:tracePt t="107825" x="3509963" y="4000500"/>
          <p14:tracePt t="107842" x="3536950" y="4000500"/>
          <p14:tracePt t="107859" x="3571875" y="4000500"/>
          <p14:tracePt t="107876" x="3581400" y="4000500"/>
          <p14:tracePt t="107892" x="3589338" y="4000500"/>
          <p14:tracePt t="107909" x="3652838" y="4000500"/>
          <p14:tracePt t="107925" x="3687763" y="4000500"/>
          <p14:tracePt t="107942" x="3732213" y="4000500"/>
          <p14:tracePt t="107959" x="3822700" y="4000500"/>
          <p14:tracePt t="107975" x="3848100" y="4000500"/>
          <p14:tracePt t="107993" x="3875088" y="4000500"/>
          <p14:tracePt t="108010" x="3911600" y="4010025"/>
          <p14:tracePt t="108027" x="3929063" y="4010025"/>
          <p14:tracePt t="108043" x="3946525" y="4010025"/>
          <p14:tracePt t="108060" x="3983038" y="4010025"/>
          <p14:tracePt t="108077" x="4010025" y="4010025"/>
          <p14:tracePt t="108094" x="4017963" y="4010025"/>
          <p14:tracePt t="108110" x="4044950" y="4010025"/>
          <p14:tracePt t="108135" x="4054475" y="4010025"/>
          <p14:tracePt t="108502" x="4054475" y="4000500"/>
          <p14:tracePt t="108515" x="4062413" y="3983038"/>
          <p14:tracePt t="108527" x="4081463" y="3973513"/>
          <p14:tracePt t="108540" x="4089400" y="3938588"/>
          <p14:tracePt t="108552" x="4108450" y="3894138"/>
          <p14:tracePt t="108565" x="4133850" y="3830638"/>
          <p14:tracePt t="108579" x="4160838" y="3751263"/>
          <p14:tracePt t="108596" x="4197350" y="3687763"/>
          <p14:tracePt t="108613" x="4224338" y="3633788"/>
          <p14:tracePt t="108630" x="4232275" y="3571875"/>
          <p14:tracePt t="108646" x="4251325" y="3544888"/>
          <p14:tracePt t="108663" x="4251325" y="3527425"/>
          <p14:tracePt t="108679" x="4259263" y="3473450"/>
          <p14:tracePt t="108696" x="4268788" y="3446463"/>
          <p14:tracePt t="108713" x="4268788" y="3438525"/>
          <p14:tracePt t="108730" x="4276725" y="3419475"/>
          <p14:tracePt t="108747" x="4276725" y="3402013"/>
          <p14:tracePt t="108764" x="4286250" y="3394075"/>
          <p14:tracePt t="108780" x="4286250" y="3375025"/>
          <p14:tracePt t="108805" x="4286250" y="3367088"/>
          <p14:tracePt t="108830" x="4286250" y="3357563"/>
          <p14:tracePt t="109324" x="4286250" y="3367088"/>
          <p14:tracePt t="109349" x="4286250" y="3384550"/>
          <p14:tracePt t="109361" x="4286250" y="3402013"/>
          <p14:tracePt t="109374" x="4286250" y="3419475"/>
          <p14:tracePt t="109387" x="4286250" y="3438525"/>
          <p14:tracePt t="109400" x="4276725" y="3455988"/>
          <p14:tracePt t="109416" x="4268788" y="3473450"/>
          <p14:tracePt t="109438" x="4268788" y="3482975"/>
          <p14:tracePt t="109488" x="4268788" y="3490913"/>
          <p14:tracePt t="110576" x="4259263" y="3490913"/>
          <p14:tracePt t="110652" x="4251325" y="3490913"/>
          <p14:tracePt t="111020" x="4241800" y="3490913"/>
          <p14:tracePt t="111096" x="4232275" y="3490913"/>
          <p14:tracePt t="111108" x="4224338" y="3490913"/>
          <p14:tracePt t="111121" x="4214813" y="3490913"/>
          <p14:tracePt t="111134" x="4187825" y="3490913"/>
          <p14:tracePt t="111146" x="4152900" y="3490913"/>
          <p14:tracePt t="111160" x="4108450" y="3490913"/>
          <p14:tracePt t="111176" x="4062413" y="3500438"/>
          <p14:tracePt t="111193" x="4017963" y="3509963"/>
          <p14:tracePt t="111210" x="3965575" y="3509963"/>
          <p14:tracePt t="111226" x="3956050" y="3509963"/>
          <p14:tracePt t="111243" x="3938588" y="3509963"/>
          <p14:tracePt t="111260" x="3919538" y="3509963"/>
          <p14:tracePt t="111277" x="3911600" y="3509963"/>
          <p14:tracePt t="111298" x="3902075" y="3509963"/>
          <p14:tracePt t="111311" x="3894138" y="3509963"/>
          <p14:tracePt t="112311" x="3884613" y="3509963"/>
          <p14:tracePt t="112335" x="3875088" y="3517900"/>
          <p14:tracePt t="112348" x="3875088" y="3527425"/>
          <p14:tracePt t="112361" x="3857625" y="3536950"/>
          <p14:tracePt t="112373" x="3840163" y="3554413"/>
          <p14:tracePt t="112386" x="3822700" y="3571875"/>
          <p14:tracePt t="112399" x="3786188" y="3598863"/>
          <p14:tracePt t="112416" x="3751263" y="3633788"/>
          <p14:tracePt t="112433" x="3724275" y="3660775"/>
          <p14:tracePt t="112450" x="3660775" y="3714750"/>
          <p14:tracePt t="112466" x="3633788" y="3732213"/>
          <p14:tracePt t="112483" x="3616325" y="3751263"/>
          <p14:tracePt t="112500" x="3581400" y="3786188"/>
          <p14:tracePt t="112525" x="3571875" y="3795713"/>
          <p14:tracePt t="112538" x="3562350" y="3803650"/>
          <p14:tracePt t="112588" x="3554413" y="3803650"/>
          <p14:tracePt t="112601" x="3554413" y="3813175"/>
          <p14:tracePt t="112690" x="3544888" y="3822700"/>
          <p14:tracePt t="112703" x="3536950" y="3822700"/>
          <p14:tracePt t="112715" x="3536950" y="3840163"/>
          <p14:tracePt t="112728" x="3527425" y="3848100"/>
          <p14:tracePt t="112740" x="3527425" y="3857625"/>
          <p14:tracePt t="112753" x="3509963" y="3884613"/>
          <p14:tracePt t="112768" x="3500438" y="3884613"/>
          <p14:tracePt t="112785" x="3500438" y="3894138"/>
          <p14:tracePt t="112801" x="3500438" y="3902075"/>
          <p14:tracePt t="112818" x="3490913" y="3919538"/>
          <p14:tracePt t="112835" x="3490913" y="3929063"/>
          <p14:tracePt t="112852" x="3482975" y="3938588"/>
          <p14:tracePt t="112868" x="3473450" y="3946525"/>
          <p14:tracePt t="112885" x="3473450" y="3956050"/>
          <p14:tracePt t="112905" x="3473450" y="3965575"/>
          <p14:tracePt t="112942" x="3473450" y="3973513"/>
          <p14:tracePt t="112955" x="3465513" y="3973513"/>
          <p14:tracePt t="116421" x="3438525" y="3973513"/>
          <p14:tracePt t="116437" x="3394075" y="4000500"/>
          <p14:tracePt t="116454" x="3330575" y="4037013"/>
          <p14:tracePt t="116471" x="3251200" y="4098925"/>
          <p14:tracePt t="116488" x="3108325" y="4251325"/>
          <p14:tracePt t="116504" x="3054350" y="4330700"/>
          <p14:tracePt t="116521" x="3009900" y="4419600"/>
          <p14:tracePt t="116538" x="2919413" y="4608513"/>
          <p14:tracePt t="116554" x="2884488" y="4705350"/>
          <p14:tracePt t="116571" x="2840038" y="4795838"/>
          <p14:tracePt t="116588" x="2759075" y="4991100"/>
          <p14:tracePt t="116605" x="2732088" y="5062538"/>
          <p14:tracePt t="116621" x="2687638" y="5133975"/>
          <p14:tracePt t="116638" x="2625725" y="5232400"/>
          <p14:tracePt t="116655" x="2598738" y="5259388"/>
          <p14:tracePt t="116672" x="2589213" y="5276850"/>
          <p14:tracePt t="116688" x="2554288" y="5303838"/>
          <p14:tracePt t="116705" x="2536825" y="5313363"/>
          <p14:tracePt t="116722" x="2527300" y="5313363"/>
          <p14:tracePt t="116739" x="2500313" y="5330825"/>
          <p14:tracePt t="116755" x="2490788" y="5330825"/>
          <p14:tracePt t="116772" x="2482850" y="5330825"/>
          <p14:tracePt t="116789" x="2473325" y="5340350"/>
          <p14:tracePt t="116806" x="2465388" y="5348288"/>
          <p14:tracePt t="116822" x="2446338" y="5357813"/>
          <p14:tracePt t="116839" x="2411413" y="5402263"/>
          <p14:tracePt t="116856" x="2384425" y="5438775"/>
          <p14:tracePt t="116873" x="2347913" y="5483225"/>
          <p14:tracePt t="116889" x="2268538" y="5581650"/>
          <p14:tracePt t="116905" x="2232025" y="5616575"/>
          <p14:tracePt t="116922" x="2197100" y="5653088"/>
          <p14:tracePt t="116939" x="2170113" y="5680075"/>
          <p14:tracePt t="116956" x="2160588" y="5680075"/>
          <p14:tracePt t="116973" x="2152650" y="5688013"/>
          <p14:tracePt t="117534" x="2152650" y="5680075"/>
          <p14:tracePt t="117572" x="2152650" y="5670550"/>
          <p14:tracePt t="117636" x="2152650" y="5661025"/>
          <p14:tracePt t="117699" x="2152650" y="5653088"/>
          <p14:tracePt t="117762" x="2152650" y="5643563"/>
          <p14:tracePt t="117800" x="2152650" y="5634038"/>
          <p14:tracePt t="117863" x="2152650" y="5626100"/>
          <p14:tracePt t="117901" x="2152650" y="5616575"/>
          <p14:tracePt t="117914" x="2152650" y="5608638"/>
          <p14:tracePt t="117926" x="2160588" y="5608638"/>
          <p14:tracePt t="117938" x="2160588" y="5599113"/>
          <p14:tracePt t="117964" x="2160588" y="5589588"/>
          <p14:tracePt t="117976" x="2170113" y="5589588"/>
          <p14:tracePt t="117989" x="2170113" y="5581650"/>
          <p14:tracePt t="118002" x="2170113" y="5572125"/>
          <p14:tracePt t="118053" x="2170113" y="5562600"/>
          <p14:tracePt t="118103" x="2179638" y="5562600"/>
          <p14:tracePt t="118116" x="2179638" y="5554663"/>
          <p14:tracePt t="118154" x="2179638" y="5545138"/>
          <p14:tracePt t="118192" x="2179638" y="5537200"/>
          <p14:tracePt t="118217" x="2179638" y="5527675"/>
          <p14:tracePt t="118242" x="2187575" y="5527675"/>
          <p14:tracePt t="118280" x="2187575" y="5518150"/>
          <p14:tracePt t="118293" x="2197100" y="5518150"/>
          <p14:tracePt t="118306" x="2197100" y="5510213"/>
          <p14:tracePt t="118343" x="2197100" y="5500688"/>
          <p14:tracePt t="118356" x="2205038" y="5491163"/>
          <p14:tracePt t="118368" x="2214563" y="5483225"/>
          <p14:tracePt t="118382" x="2224088" y="5473700"/>
          <p14:tracePt t="118397" x="2224088" y="5465763"/>
          <p14:tracePt t="118414" x="2232025" y="5446713"/>
          <p14:tracePt t="118431" x="2241550" y="5419725"/>
          <p14:tracePt t="118447" x="2251075" y="5394325"/>
          <p14:tracePt t="118464" x="2251075" y="5384800"/>
          <p14:tracePt t="118481" x="2251075" y="5375275"/>
          <p14:tracePt t="118498" x="2251075" y="5340350"/>
          <p14:tracePt t="118514" x="2251075" y="5322888"/>
          <p14:tracePt t="118531" x="2251075" y="5313363"/>
          <p14:tracePt t="118548" x="2251075" y="5303838"/>
          <p14:tracePt t="118583" x="2241550" y="5303838"/>
          <p14:tracePt t="118596" x="2224088" y="5303838"/>
          <p14:tracePt t="118609" x="2197100" y="5303838"/>
          <p14:tracePt t="118621" x="2170113" y="5303838"/>
          <p14:tracePt t="118634" x="2143125" y="5303838"/>
          <p14:tracePt t="118648" x="2116138" y="5303838"/>
          <p14:tracePt t="118665" x="2098675" y="5303838"/>
          <p14:tracePt t="118682" x="2071688" y="5303838"/>
          <p14:tracePt t="118699" x="2036763" y="5322888"/>
          <p14:tracePt t="118716" x="2027238" y="5330825"/>
          <p14:tracePt t="118732" x="2009775" y="5348288"/>
          <p14:tracePt t="118749" x="2009775" y="5375275"/>
          <p14:tracePt t="118766" x="2009775" y="5394325"/>
          <p14:tracePt t="118783" x="2009775" y="5411788"/>
          <p14:tracePt t="118799" x="2009775" y="5446713"/>
          <p14:tracePt t="118816" x="2009775" y="5456238"/>
          <p14:tracePt t="118833" x="2009775" y="5473700"/>
          <p14:tracePt t="118850" x="2009775" y="5491163"/>
          <p14:tracePt t="118866" x="2017713" y="5510213"/>
          <p14:tracePt t="118887" x="2027238" y="5518150"/>
          <p14:tracePt t="118900" x="2036763" y="5527675"/>
          <p14:tracePt t="118917" x="2044700" y="5527675"/>
          <p14:tracePt t="118950" x="2054225" y="5527675"/>
          <p14:tracePt t="119000" x="2062163" y="5527675"/>
          <p14:tracePt t="119026" x="2071688" y="5527675"/>
          <p14:tracePt t="119051" x="2081213" y="5527675"/>
          <p14:tracePt t="119102" x="2089150" y="5527675"/>
          <p14:tracePt t="119140" x="2098675" y="5527675"/>
          <p14:tracePt t="119152" x="2108200" y="5527675"/>
          <p14:tracePt t="119165" x="2116138" y="5527675"/>
          <p14:tracePt t="119178" x="2125663" y="5527675"/>
          <p14:tracePt t="119190" x="2143125" y="5527675"/>
          <p14:tracePt t="119216" x="2152650" y="5527675"/>
          <p14:tracePt t="119254" x="2160588" y="5527675"/>
          <p14:tracePt t="119317" x="2170113" y="5527675"/>
          <p14:tracePt t="119393" x="2179638" y="5518150"/>
          <p14:tracePt t="119444" x="2187575" y="5510213"/>
          <p14:tracePt t="119519" x="2187575" y="5500688"/>
          <p14:tracePt t="120075" x="2179638" y="5500688"/>
          <p14:tracePt t="120100" x="2170113" y="5500688"/>
          <p14:tracePt t="120113" x="2160588" y="5500688"/>
          <p14:tracePt t="120139" x="2152650" y="5500688"/>
          <p14:tracePt t="120152" x="2143125" y="5500688"/>
          <p14:tracePt t="120164" x="2133600" y="5500688"/>
          <p14:tracePt t="120177" x="2116138" y="5500688"/>
          <p14:tracePt t="120190" x="2089150" y="5500688"/>
          <p14:tracePt t="120207" x="2054225" y="5500688"/>
          <p14:tracePt t="120223" x="2009775" y="5500688"/>
          <p14:tracePt t="120240" x="1938338" y="5500688"/>
          <p14:tracePt t="120257" x="1919288" y="5500688"/>
          <p14:tracePt t="120279" x="1911350" y="5500688"/>
          <p14:tracePt t="120304" x="1901825" y="5500688"/>
          <p14:tracePt t="120430" x="1911350" y="5500688"/>
          <p14:tracePt t="120443" x="1928813" y="5500688"/>
          <p14:tracePt t="120468" x="1946275" y="5500688"/>
          <p14:tracePt t="120480" x="1955800" y="5500688"/>
          <p14:tracePt t="120506" x="1973263" y="5500688"/>
          <p14:tracePt t="120519" x="1990725" y="5500688"/>
          <p14:tracePt t="120531" x="2017713" y="5500688"/>
          <p14:tracePt t="120544" x="2054225" y="5500688"/>
          <p14:tracePt t="120558" x="2071688" y="5500688"/>
          <p14:tracePt t="120575" x="2089150" y="5500688"/>
          <p14:tracePt t="120592" x="2116138" y="5500688"/>
          <p14:tracePt t="120609" x="2125663" y="5500688"/>
          <p14:tracePt t="121100" x="2125663" y="5518150"/>
          <p14:tracePt t="121113" x="2125663" y="5527675"/>
          <p14:tracePt t="121125" x="2125663" y="5537200"/>
          <p14:tracePt t="121138" x="2125663" y="5545138"/>
          <p14:tracePt t="121151" x="2125663" y="5562600"/>
          <p14:tracePt t="121176" x="2125663" y="5572125"/>
          <p14:tracePt t="121188" x="2125663" y="5581650"/>
          <p14:tracePt t="121201" x="2125663" y="5589588"/>
          <p14:tracePt t="121214" x="2125663" y="5599113"/>
          <p14:tracePt t="121229" x="2125663" y="5608638"/>
          <p14:tracePt t="121252" x="2125663" y="5616575"/>
          <p14:tracePt t="121771" x="2125663" y="5599113"/>
          <p14:tracePt t="121783" x="2125663" y="5572125"/>
          <p14:tracePt t="121796" x="2108200" y="5545138"/>
          <p14:tracePt t="121808" x="2089150" y="5491163"/>
          <p14:tracePt t="121821" x="2044700" y="5419725"/>
          <p14:tracePt t="121835" x="2009775" y="5357813"/>
          <p14:tracePt t="121848" x="1955800" y="5303838"/>
          <p14:tracePt t="121865" x="1919288" y="5251450"/>
          <p14:tracePt t="121882" x="1874838" y="5187950"/>
          <p14:tracePt t="121899" x="1768475" y="5062538"/>
          <p14:tracePt t="121916" x="1697038" y="4973638"/>
          <p14:tracePt t="121932" x="1625600" y="4894263"/>
          <p14:tracePt t="121949" x="1562100" y="4741863"/>
          <p14:tracePt t="121966" x="1544638" y="4687888"/>
          <p14:tracePt t="121983" x="1536700" y="4633913"/>
          <p14:tracePt t="121999" x="1527175" y="4581525"/>
          <p14:tracePt t="122016" x="1527175" y="4554538"/>
          <p14:tracePt t="122033" x="1527175" y="4518025"/>
          <p14:tracePt t="122050" x="1554163" y="4402138"/>
          <p14:tracePt t="122066" x="1581150" y="4348163"/>
          <p14:tracePt t="122083" x="1633538" y="4286250"/>
          <p14:tracePt t="122100" x="1731963" y="4197350"/>
          <p14:tracePt t="122117" x="1785938" y="4160838"/>
          <p14:tracePt t="122133" x="1839913" y="4143375"/>
          <p14:tracePt t="122150" x="1990725" y="4116388"/>
          <p14:tracePt t="122167" x="2062163" y="4116388"/>
          <p14:tracePt t="122184" x="2133600" y="4116388"/>
          <p14:tracePt t="122201" x="2339975" y="4214813"/>
          <p14:tracePt t="122217" x="2419350" y="4295775"/>
          <p14:tracePt t="122233" x="2482850" y="4384675"/>
          <p14:tracePt t="122250" x="2544763" y="4491038"/>
          <p14:tracePt t="122268" x="2616200" y="4705350"/>
          <p14:tracePt t="122284" x="2633663" y="4822825"/>
          <p14:tracePt t="122301" x="2633663" y="4911725"/>
          <p14:tracePt t="122318" x="2633663" y="5081588"/>
          <p14:tracePt t="122334" x="2625725" y="5180013"/>
          <p14:tracePt t="122351" x="2608263" y="5259388"/>
          <p14:tracePt t="122368" x="2517775" y="5419725"/>
          <p14:tracePt t="122384" x="2482850" y="5491163"/>
          <p14:tracePt t="122401" x="2428875" y="5545138"/>
          <p14:tracePt t="122418" x="2366963" y="5643563"/>
          <p14:tracePt t="122435" x="2347913" y="5680075"/>
          <p14:tracePt t="122452" x="2330450" y="5705475"/>
          <p14:tracePt t="122468" x="2312988" y="5751513"/>
          <p14:tracePt t="122485" x="2303463" y="5759450"/>
          <p14:tracePt t="122502" x="2295525" y="5768975"/>
          <p14:tracePt t="122530" x="2286000" y="5776913"/>
          <p14:tracePt t="122568" x="2286000" y="5786438"/>
          <p14:tracePt t="122606" x="2276475" y="5786438"/>
          <p14:tracePt t="122618" x="2268538" y="5786438"/>
          <p14:tracePt t="122643" x="2259013" y="5786438"/>
          <p14:tracePt t="122669" x="2251075" y="5786438"/>
          <p14:tracePt t="122681" x="2241550" y="5786438"/>
          <p14:tracePt t="122707" x="2232025" y="5786438"/>
          <p14:tracePt t="122719" x="2214563" y="5786438"/>
          <p14:tracePt t="122732" x="2205038" y="5786438"/>
          <p14:tracePt t="122745" x="2187575" y="5786438"/>
          <p14:tracePt t="122757" x="2170113" y="5768975"/>
          <p14:tracePt t="122770" x="2170113" y="5759450"/>
          <p14:tracePt t="122786" x="2160588" y="5751513"/>
          <p14:tracePt t="122803" x="2152650" y="5741988"/>
          <p14:tracePt t="122820" x="2152650" y="5732463"/>
          <p14:tracePt t="122859" x="2152650" y="5724525"/>
          <p14:tracePt t="122897" x="2152650" y="5715000"/>
          <p14:tracePt t="122909" x="2152650" y="5705475"/>
          <p14:tracePt t="122934" x="2152650" y="5697538"/>
          <p14:tracePt t="122960" x="2152650" y="5688013"/>
          <p14:tracePt t="122998" x="2152650" y="5680075"/>
          <p14:tracePt t="123011" x="2152650" y="5670550"/>
          <p14:tracePt t="123023" x="2160588" y="5670550"/>
          <p14:tracePt t="123049" x="2170113" y="5661025"/>
          <p14:tracePt t="123073" x="2170113" y="5653088"/>
          <p14:tracePt t="123099" x="2170113" y="5643563"/>
          <p14:tracePt t="123111" x="2179638" y="5643563"/>
          <p14:tracePt t="123137" x="2179638" y="5634038"/>
          <p14:tracePt t="123162" x="2187575" y="5626100"/>
          <p14:tracePt t="123187" x="2187575" y="5616575"/>
          <p14:tracePt t="123200" x="2187575" y="5608638"/>
          <p14:tracePt t="123288" x="2197100" y="5608638"/>
          <p14:tracePt t="123301" x="2197100" y="5599113"/>
          <p14:tracePt t="123326" x="2197100" y="5589588"/>
          <p14:tracePt t="123339" x="2197100" y="5572125"/>
          <p14:tracePt t="123352" x="2205038" y="5562600"/>
          <p14:tracePt t="123364" x="2205038" y="5554663"/>
          <p14:tracePt t="123377" x="2205038" y="5545138"/>
          <p14:tracePt t="123390" x="2205038" y="5537200"/>
          <p14:tracePt t="123428" x="2205038" y="5527675"/>
          <p14:tracePt t="124288" x="2205038" y="5518150"/>
          <p14:tracePt t="124301" x="2205038" y="5510213"/>
          <p14:tracePt t="124314" x="2205038" y="5491163"/>
          <p14:tracePt t="124326" x="2205038" y="5465763"/>
          <p14:tracePt t="124338" x="2205038" y="5429250"/>
          <p14:tracePt t="124351" x="2187575" y="5367338"/>
          <p14:tracePt t="124364" x="2179638" y="5303838"/>
          <p14:tracePt t="124378" x="2160588" y="5241925"/>
          <p14:tracePt t="124394" x="2152650" y="5187950"/>
          <p14:tracePt t="124411" x="2143125" y="5133975"/>
          <p14:tracePt t="124429" x="2116138" y="5037138"/>
          <p14:tracePt t="124445" x="2108200" y="5000625"/>
          <p14:tracePt t="124462" x="2108200" y="4965700"/>
          <p14:tracePt t="124479" x="2108200" y="4919663"/>
          <p14:tracePt t="124496" x="2098675" y="4902200"/>
          <p14:tracePt t="124512" x="2098675" y="4884738"/>
          <p14:tracePt t="124529" x="2098675" y="4848225"/>
          <p14:tracePt t="124546" x="2098675" y="4830763"/>
          <p14:tracePt t="124563" x="2098675" y="4813300"/>
          <p14:tracePt t="124579" x="2089150" y="4776788"/>
          <p14:tracePt t="124596" x="2089150" y="4768850"/>
          <p14:tracePt t="124613" x="2089150" y="4741863"/>
          <p14:tracePt t="124630" x="2089150" y="4705350"/>
          <p14:tracePt t="124646" x="2089150" y="4687888"/>
          <p14:tracePt t="124663" x="2089150" y="4660900"/>
          <p14:tracePt t="124681" x="2089150" y="4616450"/>
          <p14:tracePt t="124697" x="2089150" y="4589463"/>
          <p14:tracePt t="124713" x="2089150" y="4562475"/>
          <p14:tracePt t="124730" x="2089150" y="4527550"/>
          <p14:tracePt t="124747" x="2089150" y="4510088"/>
          <p14:tracePt t="124764" x="2089150" y="4483100"/>
          <p14:tracePt t="124781" x="2133600" y="4438650"/>
          <p14:tracePt t="124797" x="2143125" y="4419600"/>
          <p14:tracePt t="124814" x="2160588" y="4402138"/>
          <p14:tracePt t="124831" x="2170113" y="4384675"/>
          <p14:tracePt t="124847" x="2179638" y="4375150"/>
          <p14:tracePt t="124864" x="2187575" y="4367213"/>
          <p14:tracePt t="124881" x="2187575" y="4357688"/>
          <p14:tracePt t="125781" x="2197100" y="4357688"/>
          <p14:tracePt t="125793" x="2205038" y="4367213"/>
          <p14:tracePt t="125818" x="2214563" y="4375150"/>
          <p14:tracePt t="125831" x="2214563" y="4384675"/>
          <p14:tracePt t="125844" x="2224088" y="4394200"/>
          <p14:tracePt t="125857" x="2232025" y="4402138"/>
          <p14:tracePt t="125870" x="2232025" y="4411663"/>
          <p14:tracePt t="125886" x="2232025" y="4419600"/>
          <p14:tracePt t="125903" x="2232025" y="4438650"/>
          <p14:tracePt t="125920" x="2241550" y="4465638"/>
          <p14:tracePt t="125936" x="2241550" y="4491038"/>
          <p14:tracePt t="125953" x="2241550" y="4518025"/>
          <p14:tracePt t="125970" x="2241550" y="4554538"/>
          <p14:tracePt t="125987" x="2241550" y="4572000"/>
          <p14:tracePt t="126003" x="2241550" y="4589463"/>
          <p14:tracePt t="126020" x="2241550" y="4625975"/>
          <p14:tracePt t="126037" x="2241550" y="4633913"/>
          <p14:tracePt t="126054" x="2241550" y="4643438"/>
          <p14:tracePt t="126071" x="2241550" y="4670425"/>
          <p14:tracePt t="126087" x="2241550" y="4687888"/>
          <p14:tracePt t="126109" x="2232025" y="4697413"/>
          <p14:tracePt t="126122" x="2232025" y="4705350"/>
          <p14:tracePt t="126138" x="2232025" y="4714875"/>
          <p14:tracePt t="126160" x="2224088" y="4724400"/>
          <p14:tracePt t="126185" x="2224088" y="4732338"/>
          <p14:tracePt t="126198" x="2214563" y="4741863"/>
          <p14:tracePt t="126223" x="2214563" y="4751388"/>
          <p14:tracePt t="126248" x="2214563" y="4759325"/>
          <p14:tracePt t="126261" x="2205038" y="4776788"/>
          <p14:tracePt t="126273" x="2205038" y="4786313"/>
          <p14:tracePt t="126286" x="2205038" y="4803775"/>
          <p14:tracePt t="126299" x="2197100" y="4822825"/>
          <p14:tracePt t="126312" x="2197100" y="4830763"/>
          <p14:tracePt t="126324" x="2197100" y="4840288"/>
          <p14:tracePt t="126339" x="2197100" y="4848225"/>
          <p14:tracePt t="126355" x="2197100" y="4857750"/>
          <p14:tracePt t="126400" x="2197100" y="4867275"/>
          <p14:tracePt t="127109" x="2197100" y="4857750"/>
          <p14:tracePt t="127121" x="2197100" y="4848225"/>
          <p14:tracePt t="127134" x="2197100" y="4840288"/>
          <p14:tracePt t="127159" x="2205038" y="4822825"/>
          <p14:tracePt t="127172" x="2224088" y="4803775"/>
          <p14:tracePt t="127184" x="2232025" y="4786313"/>
          <p14:tracePt t="127197" x="2251075" y="4768850"/>
          <p14:tracePt t="127210" x="2268538" y="4741863"/>
          <p14:tracePt t="127227" x="2286000" y="4724400"/>
          <p14:tracePt t="127243" x="2295525" y="4697413"/>
          <p14:tracePt t="127260" x="2312988" y="4670425"/>
          <p14:tracePt t="127277" x="2322513" y="4652963"/>
          <p14:tracePt t="127294" x="2330450" y="4643438"/>
          <p14:tracePt t="127310" x="2330450" y="4633913"/>
          <p14:tracePt t="127327" x="2330450" y="4625975"/>
          <p14:tracePt t="127386" x="2339975" y="4625975"/>
          <p14:tracePt t="127879" x="2339975" y="4616450"/>
          <p14:tracePt t="127893" x="2339975" y="4608513"/>
          <p14:tracePt t="127905" x="2339975" y="4598988"/>
          <p14:tracePt t="127917" x="2339975" y="4589463"/>
          <p14:tracePt t="127930" x="2339975" y="4581525"/>
          <p14:tracePt t="127947" x="2339975" y="4572000"/>
          <p14:tracePt t="127964" x="2347913" y="4562475"/>
          <p14:tracePt t="127981" x="2347913" y="4537075"/>
          <p14:tracePt t="127997" x="2347913" y="4527550"/>
          <p14:tracePt t="128014" x="2357438" y="4527550"/>
          <p14:tracePt t="128031" x="2357438" y="4518025"/>
          <p14:tracePt t="129158" x="2357438" y="4510088"/>
          <p14:tracePt t="129436" x="2347913" y="4510088"/>
          <p14:tracePt t="129474" x="2339975" y="4510088"/>
          <p14:tracePt t="129487" x="2330450" y="4518025"/>
          <p14:tracePt t="129499" x="2330450" y="4527550"/>
          <p14:tracePt t="129512" x="2322513" y="4545013"/>
          <p14:tracePt t="129525" x="2312988" y="4562475"/>
          <p14:tracePt t="129538" x="2303463" y="4589463"/>
          <p14:tracePt t="129555" x="2286000" y="4633913"/>
          <p14:tracePt t="129572" x="2276475" y="4670425"/>
          <p14:tracePt t="129589" x="2251075" y="4776788"/>
          <p14:tracePt t="129606" x="2241550" y="4813300"/>
          <p14:tracePt t="129622" x="2232025" y="4867275"/>
          <p14:tracePt t="129639" x="2224088" y="4946650"/>
          <p14:tracePt t="129656" x="2224088" y="4973638"/>
          <p14:tracePt t="129673" x="2224088" y="5000625"/>
          <p14:tracePt t="129690" x="2224088" y="5027613"/>
          <p14:tracePt t="129706" x="2224088" y="5054600"/>
          <p14:tracePt t="129723" x="2214563" y="5072063"/>
          <p14:tracePt t="129740" x="2214563" y="5116513"/>
          <p14:tracePt t="129756" x="2214563" y="5143500"/>
          <p14:tracePt t="129772" x="2214563" y="5170488"/>
          <p14:tracePt t="129789" x="2214563" y="5214938"/>
          <p14:tracePt t="129806" x="2214563" y="5251450"/>
          <p14:tracePt t="129823" x="2214563" y="5276850"/>
          <p14:tracePt t="129840" x="2205038" y="5313363"/>
          <p14:tracePt t="129857" x="2205038" y="5330825"/>
          <p14:tracePt t="129874" x="2205038" y="5348288"/>
          <p14:tracePt t="129891" x="2205038" y="5384800"/>
          <p14:tracePt t="129907" x="2197100" y="5394325"/>
          <p14:tracePt t="129924" x="2197100" y="5411788"/>
          <p14:tracePt t="129941" x="2197100" y="5419725"/>
          <p14:tracePt t="129958" x="2197100" y="5446713"/>
          <p14:tracePt t="129974" x="2187575" y="5456238"/>
          <p14:tracePt t="129991" x="2187575" y="5465763"/>
          <p14:tracePt t="130008" x="2187575" y="5483225"/>
          <p14:tracePt t="130025" x="2187575" y="5491163"/>
          <p14:tracePt t="130042" x="2187575" y="5500688"/>
          <p14:tracePt t="130057" x="2179638" y="5510213"/>
          <p14:tracePt t="130600" x="2187575" y="5500688"/>
          <p14:tracePt t="130612" x="2224088" y="5491163"/>
          <p14:tracePt t="130625" x="2295525" y="5465763"/>
          <p14:tracePt t="130637" x="2357438" y="5419725"/>
          <p14:tracePt t="130650" x="2428875" y="5375275"/>
          <p14:tracePt t="130663" x="2500313" y="5340350"/>
          <p14:tracePt t="130678" x="2571750" y="5295900"/>
          <p14:tracePt t="130695" x="2616200" y="5259388"/>
          <p14:tracePt t="130711" x="2660650" y="5224463"/>
          <p14:tracePt t="130728" x="2741613" y="5180013"/>
          <p14:tracePt t="130745" x="2776538" y="5153025"/>
          <p14:tracePt t="130762" x="2803525" y="5116513"/>
          <p14:tracePt t="130778" x="2874963" y="5072063"/>
          <p14:tracePt t="130795" x="2901950" y="5054600"/>
          <p14:tracePt t="130812" x="2938463" y="5037138"/>
          <p14:tracePt t="130828" x="2982913" y="4991100"/>
          <p14:tracePt t="130845" x="3017838" y="4973638"/>
          <p14:tracePt t="130862" x="3044825" y="4956175"/>
          <p14:tracePt t="130879" x="3098800" y="4919663"/>
          <p14:tracePt t="130896" x="3116263" y="4911725"/>
          <p14:tracePt t="130913" x="3133725" y="4894263"/>
          <p14:tracePt t="130929" x="3170238" y="4875213"/>
          <p14:tracePt t="130946" x="3187700" y="4857750"/>
          <p14:tracePt t="130963" x="3197225" y="4857750"/>
          <p14:tracePt t="130979" x="3224213" y="4830763"/>
          <p14:tracePt t="130996" x="3232150" y="4830763"/>
          <p14:tracePt t="131013" x="3241675" y="4822825"/>
          <p14:tracePt t="131030" x="3251200" y="4813300"/>
          <p14:tracePt t="131046" x="3259138" y="4813300"/>
          <p14:tracePt t="131063" x="3259138" y="4803775"/>
          <p14:tracePt t="131080" x="3276600" y="4795838"/>
          <p14:tracePt t="131105" x="3286125" y="4786313"/>
          <p14:tracePt t="131131" x="3295650" y="4786313"/>
          <p14:tracePt t="131143" x="3295650" y="4776788"/>
          <p14:tracePt t="131156" x="3313113" y="4768850"/>
          <p14:tracePt t="131169" x="3313113" y="4759325"/>
          <p14:tracePt t="131181" x="3330575" y="4751388"/>
          <p14:tracePt t="131197" x="3340100" y="4751388"/>
          <p14:tracePt t="131214" x="3348038" y="4732338"/>
          <p14:tracePt t="131231" x="3367088" y="4724400"/>
          <p14:tracePt t="131232" x="3375025" y="4724400"/>
          <p14:tracePt t="131247" x="3394075" y="4714875"/>
          <p14:tracePt t="131264" x="3402013" y="4705350"/>
          <p14:tracePt t="131281" x="3411538" y="4697413"/>
          <p14:tracePt t="131298" x="3419475" y="4687888"/>
          <p14:tracePt t="131314" x="3429000" y="4687888"/>
          <p14:tracePt t="131346" x="3438525" y="4687888"/>
          <p14:tracePt t="131358" x="3438525" y="4679950"/>
          <p14:tracePt t="131371" x="3455988" y="4679950"/>
          <p14:tracePt t="131396" x="3465513" y="4679950"/>
          <p14:tracePt t="131409" x="3465513" y="4670425"/>
          <p14:tracePt t="131422" x="3473450" y="4660900"/>
          <p14:tracePt t="131434" x="3482975" y="4660900"/>
          <p14:tracePt t="131460" x="3490913" y="4660900"/>
          <p14:tracePt t="131472" x="3500438" y="4652963"/>
          <p14:tracePt t="131485" x="3509963" y="4652963"/>
          <p14:tracePt t="131498" x="3517900" y="4652963"/>
          <p14:tracePt t="131523" x="3517900" y="4643438"/>
          <p14:tracePt t="131535" x="3527425" y="4643438"/>
          <p14:tracePt t="131549" x="3536950" y="4643438"/>
          <p14:tracePt t="132029" x="3527425" y="4643438"/>
          <p14:tracePt t="132054" x="3517900" y="4643438"/>
          <p14:tracePt t="132067" x="3509963" y="4643438"/>
          <p14:tracePt t="132080" x="3500438" y="4643438"/>
          <p14:tracePt t="132092" x="3490913" y="4643438"/>
          <p14:tracePt t="132105" x="3482975" y="4643438"/>
          <p14:tracePt t="132119" x="3473450" y="4643438"/>
          <p14:tracePt t="132135" x="3455988" y="4643438"/>
          <p14:tracePt t="132152" x="3438525" y="4643438"/>
          <p14:tracePt t="132169" x="3411538" y="4633913"/>
          <p14:tracePt t="132186" x="3402013" y="4633913"/>
          <p14:tracePt t="132202" x="3394075" y="4633913"/>
          <p14:tracePt t="132219" x="3384550" y="4625975"/>
          <p14:tracePt t="132236" x="3375025" y="4625975"/>
          <p14:tracePt t="132252" x="3367088" y="4625975"/>
          <p14:tracePt t="132269" x="3357563" y="4616450"/>
          <p14:tracePt t="132286" x="3348038" y="4616450"/>
          <p14:tracePt t="132303" x="3340100" y="4616450"/>
          <p14:tracePt t="132358" x="3330575" y="4616450"/>
          <p14:tracePt t="132421" x="3330575" y="4608513"/>
          <p14:tracePt t="132433" x="3340100" y="4608513"/>
          <p14:tracePt t="132446" x="3375025" y="4598988"/>
          <p14:tracePt t="132459" x="3465513" y="4589463"/>
          <p14:tracePt t="132471" x="3571875" y="4581525"/>
          <p14:tracePt t="132487" x="3697288" y="4572000"/>
          <p14:tracePt t="132504" x="3803650" y="4562475"/>
          <p14:tracePt t="132521" x="3902075" y="4545013"/>
          <p14:tracePt t="132524" x="3956050" y="4545013"/>
          <p14:tracePt t="132537" x="4010025" y="4537075"/>
          <p14:tracePt t="132554" x="4037013" y="4527550"/>
          <p14:tracePt t="132571" x="4062413" y="4527550"/>
          <p14:tracePt t="132588" x="4089400" y="4518025"/>
          <p14:tracePt t="132611" x="4098925" y="4518025"/>
          <p14:tracePt t="132636" x="4108450" y="4518025"/>
          <p14:tracePt t="132712" x="4116388" y="4518025"/>
          <p14:tracePt t="132737" x="4125913" y="4518025"/>
          <p14:tracePt t="132801" x="4133850" y="4518025"/>
          <p14:tracePt t="133484" x="4133850" y="4510088"/>
          <p14:tracePt t="133508" x="4133850" y="4500563"/>
          <p14:tracePt t="133913" x="4125913" y="4500563"/>
          <p14:tracePt t="133964" x="4116388" y="4500563"/>
          <p14:tracePt t="134015" x="4108450" y="4500563"/>
          <p14:tracePt t="134040" x="4098925" y="4500563"/>
          <p14:tracePt t="134052" x="4081463" y="4500563"/>
          <p14:tracePt t="134065" x="4071938" y="4500563"/>
          <p14:tracePt t="134077" x="4027488" y="4510088"/>
          <p14:tracePt t="134090" x="3990975" y="4527550"/>
          <p14:tracePt t="134103" x="3938588" y="4554538"/>
          <p14:tracePt t="134116" x="3867150" y="4581525"/>
          <p14:tracePt t="134129" x="3803650" y="4608513"/>
          <p14:tracePt t="134146" x="3759200" y="4625975"/>
          <p14:tracePt t="134163" x="3724275" y="4652963"/>
          <p14:tracePt t="134179" x="3660775" y="4687888"/>
          <p14:tracePt t="134196" x="3633788" y="4697413"/>
          <p14:tracePt t="134213" x="3598863" y="4724400"/>
          <p14:tracePt t="134230" x="3536950" y="4768850"/>
          <p14:tracePt t="134246" x="3500438" y="4786313"/>
          <p14:tracePt t="134263" x="3473450" y="4813300"/>
          <p14:tracePt t="134280" x="3438525" y="4830763"/>
          <p14:tracePt t="134305" x="3429000" y="4840288"/>
          <p14:tracePt t="134318" x="3419475" y="4840288"/>
          <p14:tracePt t="134360" x="3411538" y="4840288"/>
          <p14:tracePt t="134533" x="3429000" y="4840288"/>
          <p14:tracePt t="134546" x="3438525" y="4840288"/>
          <p14:tracePt t="134558" x="3455988" y="4840288"/>
          <p14:tracePt t="134571" x="3490913" y="4840288"/>
          <p14:tracePt t="134584" x="3544888" y="4848225"/>
          <p14:tracePt t="134598" x="3598863" y="4857750"/>
          <p14:tracePt t="134614" x="3652838" y="4884738"/>
          <p14:tracePt t="134632" x="3705225" y="4911725"/>
          <p14:tracePt t="134649" x="3751263" y="4946650"/>
          <p14:tracePt t="134665" x="3768725" y="4965700"/>
          <p14:tracePt t="134682" x="3786188" y="4983163"/>
          <p14:tracePt t="134699" x="3813175" y="5018088"/>
          <p14:tracePt t="134715" x="3813175" y="5037138"/>
          <p14:tracePt t="134732" x="3830638" y="5062538"/>
          <p14:tracePt t="134749" x="3840163" y="5099050"/>
          <p14:tracePt t="134766" x="3840163" y="5116513"/>
          <p14:tracePt t="134783" x="3848100" y="5126038"/>
          <p14:tracePt t="134800" x="3848100" y="5143500"/>
          <p14:tracePt t="134816" x="3848100" y="5160963"/>
          <p14:tracePt t="134833" x="3848100" y="5170488"/>
          <p14:tracePt t="134850" x="3848100" y="5187950"/>
          <p14:tracePt t="135747" x="3857625" y="5187950"/>
          <p14:tracePt t="135772" x="3875088" y="5187950"/>
          <p14:tracePt t="135785" x="3894138" y="5187950"/>
          <p14:tracePt t="135798" x="3902075" y="5187950"/>
          <p14:tracePt t="135810" x="3911600" y="5187950"/>
          <p14:tracePt t="135823" x="3919538" y="5187950"/>
          <p14:tracePt t="135838" x="3929063" y="5187950"/>
          <p14:tracePt t="135855" x="3938588" y="5187950"/>
          <p14:tracePt t="135874" x="3946525" y="5197475"/>
          <p14:tracePt t="135888" x="3956050" y="5205413"/>
          <p14:tracePt t="135905" x="3965575" y="5205413"/>
          <p14:tracePt t="135922" x="3965575" y="5214938"/>
          <p14:tracePt t="135939" x="3973513" y="5214938"/>
          <p14:tracePt t="135955" x="3973513" y="5224463"/>
          <p14:tracePt t="135988" x="3973513" y="5232400"/>
          <p14:tracePt t="136000" x="3973513" y="5241925"/>
          <p14:tracePt t="136025" x="3973513" y="5251450"/>
          <p14:tracePt t="136038" x="3973513" y="5259388"/>
          <p14:tracePt t="136050" x="3973513" y="5268913"/>
          <p14:tracePt t="136063" x="3973513" y="5286375"/>
          <p14:tracePt t="136076" x="3973513" y="5295900"/>
          <p14:tracePt t="136089" x="3973513" y="5313363"/>
          <p14:tracePt t="136106" x="3973513" y="5322888"/>
          <p14:tracePt t="136123" x="3973513" y="5330825"/>
          <p14:tracePt t="136140" x="3973513" y="5348288"/>
          <p14:tracePt t="136156" x="3973513" y="5357813"/>
          <p14:tracePt t="136173" x="3956050" y="5375275"/>
          <p14:tracePt t="136190" x="3911600" y="5394325"/>
          <p14:tracePt t="136207" x="3875088" y="5411788"/>
          <p14:tracePt t="136223" x="3830638" y="5419725"/>
          <p14:tracePt t="136240" x="3751263" y="5419725"/>
          <p14:tracePt t="136257" x="3724275" y="5419725"/>
          <p14:tracePt t="136274" x="3697288" y="5429250"/>
          <p14:tracePt t="136291" x="3652838" y="5429250"/>
          <p14:tracePt t="136307" x="3633788" y="5429250"/>
          <p14:tracePt t="136324" x="3616325" y="5429250"/>
          <p14:tracePt t="136341" x="3571875" y="5402263"/>
          <p14:tracePt t="136357" x="3554413" y="5394325"/>
          <p14:tracePt t="136374" x="3536950" y="5375275"/>
          <p14:tracePt t="136391" x="3527425" y="5357813"/>
          <p14:tracePt t="136392" x="3517900" y="5340350"/>
          <p14:tracePt t="136408" x="3509963" y="5322888"/>
          <p14:tracePt t="136424" x="3500438" y="5303838"/>
          <p14:tracePt t="136441" x="3500438" y="5295900"/>
          <p14:tracePt t="136458" x="3490913" y="5259388"/>
          <p14:tracePt t="136480" x="3490913" y="5241925"/>
          <p14:tracePt t="136493" x="3490913" y="5232400"/>
          <p14:tracePt t="136508" x="3490913" y="5224463"/>
          <p14:tracePt t="136525" x="3490913" y="5205413"/>
          <p14:tracePt t="136542" x="3490913" y="5180013"/>
          <p14:tracePt t="136558" x="3509963" y="5133975"/>
          <p14:tracePt t="136575" x="3517900" y="5108575"/>
          <p14:tracePt t="136592" x="3544888" y="5072063"/>
          <p14:tracePt t="136609" x="3581400" y="5037138"/>
          <p14:tracePt t="136625" x="3589338" y="5027613"/>
          <p14:tracePt t="136642" x="3608388" y="5018088"/>
          <p14:tracePt t="136659" x="3625850" y="5010150"/>
          <p14:tracePt t="136676" x="3633788" y="5010150"/>
          <p14:tracePt t="136692" x="3643313" y="5010150"/>
          <p14:tracePt t="136709" x="3660775" y="5010150"/>
          <p14:tracePt t="136726" x="3670300" y="5010150"/>
          <p14:tracePt t="136743" x="3687763" y="5010150"/>
          <p14:tracePt t="136759" x="3741738" y="5010150"/>
          <p14:tracePt t="136776" x="3768725" y="5010150"/>
          <p14:tracePt t="136793" x="3795713" y="5010150"/>
          <p14:tracePt t="136810" x="3830638" y="5018088"/>
          <p14:tracePt t="136827" x="3830638" y="5027613"/>
          <p14:tracePt t="136847" x="3840163" y="5027613"/>
          <p14:tracePt t="136873" x="3840163" y="5037138"/>
          <p14:tracePt t="136898" x="3848100" y="5045075"/>
          <p14:tracePt t="136923" x="3857625" y="5062538"/>
          <p14:tracePt t="136937" x="3867150" y="5062538"/>
          <p14:tracePt t="136948" x="3875088" y="5081588"/>
          <p14:tracePt t="136961" x="3884613" y="5099050"/>
          <p14:tracePt t="136977" x="3884613" y="5108575"/>
          <p14:tracePt t="136994" x="3894138" y="5126038"/>
          <p14:tracePt t="137011" x="3902075" y="5143500"/>
          <p14:tracePt t="137028" x="3911600" y="5180013"/>
          <p14:tracePt t="137050" x="3919538" y="5197475"/>
          <p14:tracePt t="137062" x="3919538" y="5205413"/>
          <p14:tracePt t="137078" x="3919538" y="5214938"/>
          <p14:tracePt t="137095" x="3919538" y="5224463"/>
          <p14:tracePt t="137111" x="3919538" y="5232400"/>
          <p14:tracePt t="137128" x="3919538" y="5241925"/>
          <p14:tracePt t="137145" x="3919538" y="5251450"/>
          <p14:tracePt t="137163" x="3919538" y="5259388"/>
          <p14:tracePt t="137189" x="3919538" y="5276850"/>
          <p14:tracePt t="137201" x="3919538" y="5286375"/>
          <p14:tracePt t="137227" x="3919538" y="5303838"/>
          <p14:tracePt t="137252" x="3919538" y="5313363"/>
          <p14:tracePt t="137277" x="3919538" y="5322888"/>
          <p14:tracePt t="137290" x="3911600" y="5322888"/>
          <p14:tracePt t="137302" x="3902075" y="5330825"/>
          <p14:tracePt t="137315" x="3884613" y="5330825"/>
          <p14:tracePt t="137329" x="3857625" y="5330825"/>
          <p14:tracePt t="137346" x="3803650" y="5330825"/>
          <p14:tracePt t="137363" x="3759200" y="5330825"/>
          <p14:tracePt t="137379" x="3679825" y="5330825"/>
          <p14:tracePt t="137396" x="3633788" y="5322888"/>
          <p14:tracePt t="137413" x="3616325" y="5313363"/>
          <p14:tracePt t="137429" x="3581400" y="5276850"/>
          <p14:tracePt t="137446" x="3562350" y="5259388"/>
          <p14:tracePt t="137463" x="3536950" y="5224463"/>
          <p14:tracePt t="137480" x="3517900" y="5180013"/>
          <p14:tracePt t="137497" x="3517900" y="5160963"/>
          <p14:tracePt t="137513" x="3509963" y="5143500"/>
          <p14:tracePt t="137530" x="3509963" y="5126038"/>
          <p14:tracePt t="137555" x="3509963" y="5116513"/>
          <p14:tracePt t="137568" x="3509963" y="5099050"/>
          <p14:tracePt t="137581" x="3527425" y="5089525"/>
          <p14:tracePt t="137597" x="3536950" y="5072063"/>
          <p14:tracePt t="137614" x="3562350" y="5072063"/>
          <p14:tracePt t="137631" x="3660775" y="5037138"/>
          <p14:tracePt t="137647" x="3724275" y="5027613"/>
          <p14:tracePt t="137664" x="3768725" y="5027613"/>
          <p14:tracePt t="137682" x="3894138" y="5027613"/>
          <p14:tracePt t="137698" x="3946525" y="5027613"/>
          <p14:tracePt t="137715" x="4010025" y="5037138"/>
          <p14:tracePt t="137731" x="4071938" y="5054600"/>
          <p14:tracePt t="137748" x="4133850" y="5099050"/>
          <p14:tracePt t="137765" x="4152900" y="5116513"/>
          <p14:tracePt t="137782" x="4170363" y="5133975"/>
          <p14:tracePt t="137798" x="4179888" y="5153025"/>
          <p14:tracePt t="137815" x="4179888" y="5160963"/>
          <p14:tracePt t="137832" x="4179888" y="5180013"/>
          <p14:tracePt t="137848" x="4187825" y="5232400"/>
          <p14:tracePt t="137865" x="4187825" y="5259388"/>
          <p14:tracePt t="137882" x="4187825" y="5276850"/>
          <p14:tracePt t="137899" x="4179888" y="5322888"/>
          <p14:tracePt t="137916" x="4160838" y="5330825"/>
          <p14:tracePt t="137932" x="4152900" y="5340350"/>
          <p14:tracePt t="137949" x="4125913" y="5348288"/>
          <p14:tracePt t="137966" x="4116388" y="5357813"/>
          <p14:tracePt t="137983" x="4089400" y="5367338"/>
          <p14:tracePt t="137999" x="4071938" y="5367338"/>
          <p14:tracePt t="138016" x="4062413" y="5367338"/>
          <p14:tracePt t="138033" x="4054475" y="5367338"/>
          <p14:tracePt t="138050" x="4027488" y="5375275"/>
          <p14:tracePt t="138066" x="4010025" y="5375275"/>
          <p14:tracePt t="138083" x="4000500" y="5375275"/>
          <p14:tracePt t="138100" x="3990975" y="5375275"/>
          <p14:tracePt t="138124" x="3983038" y="5375275"/>
          <p14:tracePt t="138150" x="3973513" y="5375275"/>
          <p14:tracePt t="138188" x="3965575" y="5375275"/>
          <p14:tracePt t="138238" x="3965575" y="5367338"/>
          <p14:tracePt t="138327" x="3965575" y="5357813"/>
          <p14:tracePt t="138340" x="3956050" y="5357813"/>
          <p14:tracePt t="138378" x="3946525" y="5357813"/>
          <p14:tracePt t="138390" x="3946525" y="5348288"/>
          <p14:tracePt t="138504" x="3946525" y="5340350"/>
          <p14:tracePt t="138922" x="3946525" y="5330825"/>
          <p14:tracePt t="138947" x="3946525" y="5322888"/>
          <p14:tracePt t="139543" x="3946525" y="5313363"/>
          <p14:tracePt t="140048" x="3946525" y="5303838"/>
          <p14:tracePt t="140225" x="3946525" y="5295900"/>
          <p14:tracePt t="141211" x="3946525" y="5286375"/>
          <p14:tracePt t="141325" x="3946525" y="5276850"/>
          <p14:tracePt t="141350" x="3946525" y="5259388"/>
          <p14:tracePt t="141363" x="3946525" y="5241925"/>
          <p14:tracePt t="141376" x="3938588" y="5232400"/>
          <p14:tracePt t="141388" x="3938588" y="5205413"/>
          <p14:tracePt t="141401" x="3929063" y="5180013"/>
          <p14:tracePt t="141417" x="3919538" y="5126038"/>
          <p14:tracePt t="141434" x="3919538" y="5099050"/>
          <p14:tracePt t="141450" x="3911600" y="5054600"/>
          <p14:tracePt t="141467" x="3894138" y="4973638"/>
          <p14:tracePt t="141484" x="3884613" y="4946650"/>
          <p14:tracePt t="141502" x="3875088" y="4919663"/>
          <p14:tracePt t="141518" x="3875088" y="4911725"/>
          <p14:tracePt t="141540" x="3875088" y="4902200"/>
          <p14:tracePt t="141857" x="3875088" y="4911725"/>
          <p14:tracePt t="141869" x="3875088" y="4929188"/>
          <p14:tracePt t="141881" x="3875088" y="4938713"/>
          <p14:tracePt t="141894" x="3875088" y="4965700"/>
          <p14:tracePt t="141907" x="3875088" y="4991100"/>
          <p14:tracePt t="141920" x="3875088" y="5018088"/>
          <p14:tracePt t="141937" x="3875088" y="5054600"/>
          <p14:tracePt t="141953" x="3875088" y="5081588"/>
          <p14:tracePt t="141970" x="3875088" y="5108575"/>
          <p14:tracePt t="141987" x="3875088" y="5116513"/>
          <p14:tracePt t="142008" x="3875088" y="5126038"/>
          <p14:tracePt t="142033" x="3875088" y="5143500"/>
          <p14:tracePt t="142046" x="3875088" y="5153025"/>
          <p14:tracePt t="142071" x="3875088" y="5170488"/>
          <p14:tracePt t="142084" x="3875088" y="5180013"/>
          <p14:tracePt t="142097" x="3875088" y="5187950"/>
          <p14:tracePt t="142122" x="3875088" y="5197475"/>
          <p14:tracePt t="142172" x="3875088" y="5205413"/>
          <p14:tracePt t="142198" x="3875088" y="5224463"/>
          <p14:tracePt t="142223" x="3875088" y="5241925"/>
          <p14:tracePt t="142249" x="3875088" y="5251450"/>
          <p14:tracePt t="142286" x="3875088" y="5259388"/>
          <p14:tracePt t="142919" x="3867150" y="5259388"/>
          <p14:tracePt t="142932" x="3848100" y="5232400"/>
          <p14:tracePt t="142944" x="3830638" y="5205413"/>
          <p14:tracePt t="142957" x="3803650" y="5153025"/>
          <p14:tracePt t="142969" x="3751263" y="5081588"/>
          <p14:tracePt t="142982" x="3705225" y="5018088"/>
          <p14:tracePt t="142994" x="3670300" y="4946650"/>
          <p14:tracePt t="143009" x="3616325" y="4884738"/>
          <p14:tracePt t="143025" x="3598863" y="4840288"/>
          <p14:tracePt t="143042" x="3562350" y="4795838"/>
          <p14:tracePt t="143059" x="3509963" y="4732338"/>
          <p14:tracePt t="143076" x="3490913" y="4705350"/>
          <p14:tracePt t="143093" x="3482975" y="4687888"/>
          <p14:tracePt t="143109" x="3473450" y="4660900"/>
          <p14:tracePt t="143126" x="3455988" y="4652963"/>
          <p14:tracePt t="143143" x="3455988" y="4633913"/>
          <p14:tracePt t="143159" x="3455988" y="4616450"/>
          <p14:tracePt t="143176" x="3446463" y="4608513"/>
          <p14:tracePt t="143193" x="3446463" y="4598988"/>
          <p14:tracePt t="143210" x="3446463" y="4581525"/>
          <p14:tracePt t="143227" x="3446463" y="4572000"/>
          <p14:tracePt t="143243" x="3446463" y="4562475"/>
          <p14:tracePt t="143260" x="3446463" y="4537075"/>
          <p14:tracePt t="143277" x="3446463" y="4527550"/>
          <p14:tracePt t="143294" x="3446463" y="4510088"/>
          <p14:tracePt t="143311" x="3446463" y="4473575"/>
          <p14:tracePt t="143336" x="3446463" y="4465638"/>
          <p14:tracePt t="143350" x="3446463" y="4456113"/>
          <p14:tracePt t="143602" x="3446463" y="4465638"/>
          <p14:tracePt t="143615" x="3446463" y="4483100"/>
          <p14:tracePt t="143627" x="3455988" y="4518025"/>
          <p14:tracePt t="143640" x="3465513" y="4572000"/>
          <p14:tracePt t="143652" x="3473450" y="4643438"/>
          <p14:tracePt t="143665" x="3482975" y="4732338"/>
          <p14:tracePt t="143679" x="3490913" y="4803775"/>
          <p14:tracePt t="143696" x="3500438" y="4894263"/>
          <p14:tracePt t="143712" x="3500438" y="4965700"/>
          <p14:tracePt t="143728" x="3500438" y="5081588"/>
          <p14:tracePt t="143745" x="3500438" y="5108575"/>
          <p14:tracePt t="143762" x="3500438" y="5126038"/>
          <p14:tracePt t="143779" x="3500438" y="5143500"/>
          <p14:tracePt t="143796" x="3500438" y="5153025"/>
          <p14:tracePt t="143813" x="3500438" y="5160963"/>
          <p14:tracePt t="143830" x="3500438" y="5170488"/>
          <p14:tracePt t="143855" x="3500438" y="5180013"/>
          <p14:tracePt t="143880" x="3509963" y="5197475"/>
          <p14:tracePt t="143906" x="3509963" y="5205413"/>
          <p14:tracePt t="143943" x="3509963" y="5214938"/>
          <p14:tracePt t="143968" x="3509963" y="5224463"/>
          <p14:tracePt t="143981" x="3517900" y="5224463"/>
          <p14:tracePt t="143994" x="3517900" y="5232400"/>
          <p14:tracePt t="144006" x="3527425" y="5251450"/>
          <p14:tracePt t="144019" x="3536950" y="5268913"/>
          <p14:tracePt t="144032" x="3544888" y="5286375"/>
          <p14:tracePt t="144048" x="3544888" y="5313363"/>
          <p14:tracePt t="144064" x="3554413" y="5330825"/>
          <p14:tracePt t="144082" x="3562350" y="5340350"/>
          <p14:tracePt t="144098" x="3571875" y="5348288"/>
          <p14:tracePt t="144114" x="3581400" y="5375275"/>
          <p14:tracePt t="144131" x="3589338" y="5384800"/>
          <p14:tracePt t="144148" x="3625850" y="5419725"/>
          <p14:tracePt t="144165" x="3633788" y="5438775"/>
          <p14:tracePt t="144182" x="3643313" y="5456238"/>
          <p14:tracePt t="144198" x="3660775" y="5465763"/>
          <p14:tracePt t="144221" x="3660775" y="5473700"/>
          <p14:tracePt t="144234" x="3660775" y="5483225"/>
          <p14:tracePt t="144259" x="3660775" y="5491163"/>
          <p14:tracePt t="144272" x="3660775" y="5500688"/>
          <p14:tracePt t="144284" x="3660775" y="5510213"/>
          <p14:tracePt t="144299" x="3660775" y="5527675"/>
          <p14:tracePt t="144316" x="3652838" y="5537200"/>
          <p14:tracePt t="144332" x="3643313" y="5545138"/>
          <p14:tracePt t="144349" x="3633788" y="5554663"/>
          <p14:tracePt t="144366" x="3625850" y="5562600"/>
          <p14:tracePt t="144383" x="3616325" y="5562600"/>
          <p14:tracePt t="144424" x="3608388" y="5562600"/>
          <p14:tracePt t="144930" x="3608388" y="5554663"/>
          <p14:tracePt t="144942" x="3608388" y="5545138"/>
          <p14:tracePt t="144968" x="3608388" y="5537200"/>
          <p14:tracePt t="144980" x="3616325" y="5537200"/>
          <p14:tracePt t="144993" x="3616325" y="5518150"/>
          <p14:tracePt t="145018" x="3625850" y="5510213"/>
          <p14:tracePt t="145030" x="3625850" y="5500688"/>
          <p14:tracePt t="145043" x="3625850" y="5491163"/>
          <p14:tracePt t="145056" x="3625850" y="5483225"/>
          <p14:tracePt t="145082" x="3625850" y="5473700"/>
          <p14:tracePt t="145739" x="3633788" y="5473700"/>
          <p14:tracePt t="145764" x="3643313" y="5473700"/>
          <p14:tracePt t="145777" x="3660775" y="5473700"/>
          <p14:tracePt t="145789" x="3679825" y="5473700"/>
          <p14:tracePt t="145802" x="3705225" y="5483225"/>
          <p14:tracePt t="145815" x="3714750" y="5491163"/>
          <p14:tracePt t="145827" x="3732213" y="5500688"/>
          <p14:tracePt t="145840" x="3741738" y="5500688"/>
          <p14:tracePt t="145865" x="3751263" y="5510213"/>
          <p14:tracePt t="145916" x="3751263" y="5518150"/>
          <p14:tracePt t="145992" x="3751263" y="5527675"/>
          <p14:tracePt t="146005" x="3751263" y="5537200"/>
          <p14:tracePt t="146043" x="3751263" y="5545138"/>
          <p14:tracePt t="146169" x="3732213" y="5545138"/>
          <p14:tracePt t="146181" x="3724275" y="5545138"/>
          <p14:tracePt t="146194" x="3714750" y="5537200"/>
          <p14:tracePt t="146207" x="3705225" y="5537200"/>
          <p14:tracePt t="146220" x="3697288" y="5527675"/>
          <p14:tracePt t="146245" x="3697288" y="5518150"/>
          <p14:tracePt t="146270" x="3687763" y="5518150"/>
          <p14:tracePt t="146953" x="3679825" y="5518150"/>
          <p14:tracePt t="146991" x="3670300" y="5518150"/>
          <p14:tracePt t="147004" x="3660775" y="5518150"/>
          <p14:tracePt t="147042" x="3652838" y="5518150"/>
          <p14:tracePt t="147054" x="3652838" y="5510213"/>
          <p14:tracePt t="147079" x="3643313" y="5510213"/>
          <p14:tracePt t="147105" x="3633788" y="5510213"/>
          <p14:tracePt t="147422" x="3633788" y="5500688"/>
          <p14:tracePt t="148522" x="3643313" y="5491163"/>
          <p14:tracePt t="148547" x="3652838" y="5483225"/>
          <p14:tracePt t="148559" x="3660775" y="5483225"/>
          <p14:tracePt t="148572" x="3670300" y="5483225"/>
          <p14:tracePt t="148585" x="3679825" y="5473700"/>
          <p14:tracePt t="148598" x="3697288" y="5465763"/>
          <p14:tracePt t="148611" x="3705225" y="5465763"/>
          <p14:tracePt t="148623" x="3714750" y="5465763"/>
          <p14:tracePt t="148638" x="3724275" y="5456238"/>
          <p14:tracePt t="148655" x="3732213" y="5456238"/>
          <p14:tracePt t="148672" x="3741738" y="5456238"/>
          <p14:tracePt t="148688" x="3751263" y="5456238"/>
          <p14:tracePt t="149370" x="3759200" y="5456238"/>
          <p14:tracePt t="149394" x="3768725" y="5446713"/>
          <p14:tracePt t="149407" x="3776663" y="5446713"/>
          <p14:tracePt t="149420" x="3795713" y="5438775"/>
          <p14:tracePt t="149432" x="3813175" y="5438775"/>
          <p14:tracePt t="149445" x="3830638" y="5438775"/>
          <p14:tracePt t="149459" x="3848100" y="5429250"/>
          <p14:tracePt t="149476" x="3875088" y="5419725"/>
          <p14:tracePt t="149493" x="3894138" y="5419725"/>
          <p14:tracePt t="149509" x="3929063" y="5411788"/>
          <p14:tracePt t="149526" x="3946525" y="5411788"/>
          <p14:tracePt t="149543" x="3973513" y="5402263"/>
          <p14:tracePt t="149560" x="4044950" y="5384800"/>
          <p14:tracePt t="149576" x="4108450" y="5384800"/>
          <p14:tracePt t="149593" x="4170363" y="5367338"/>
          <p14:tracePt t="149610" x="4295775" y="5340350"/>
          <p14:tracePt t="149627" x="4348163" y="5322888"/>
          <p14:tracePt t="149643" x="4429125" y="5303838"/>
          <p14:tracePt t="149660" x="4581525" y="5276850"/>
          <p14:tracePt t="149677" x="4679950" y="5259388"/>
          <p14:tracePt t="149694" x="4751388" y="5241925"/>
          <p14:tracePt t="149711" x="4875213" y="5214938"/>
          <p14:tracePt t="149727" x="4929188" y="5205413"/>
          <p14:tracePt t="149744" x="4956175" y="5205413"/>
          <p14:tracePt t="149761" x="4991100" y="5187950"/>
          <p14:tracePt t="149777" x="5000625" y="5187950"/>
          <p14:tracePt t="149799" x="5010150" y="5187950"/>
          <p14:tracePt t="150242" x="5018088" y="5170488"/>
          <p14:tracePt t="150255" x="5027613" y="5160963"/>
          <p14:tracePt t="150267" x="5037138" y="5126038"/>
          <p14:tracePt t="150280" x="5045075" y="5072063"/>
          <p14:tracePt t="150297" x="5054600" y="5010150"/>
          <p14:tracePt t="150314" x="5072063" y="4929188"/>
          <p14:tracePt t="150330" x="5108575" y="4786313"/>
          <p14:tracePt t="150347" x="5116513" y="4741863"/>
          <p14:tracePt t="150364" x="5116513" y="4714875"/>
          <p14:tracePt t="150381" x="5126038" y="4660900"/>
          <p14:tracePt t="150397" x="5133975" y="4633913"/>
          <p14:tracePt t="150414" x="5133975" y="4598988"/>
          <p14:tracePt t="150431" x="5133975" y="4581525"/>
          <p14:tracePt t="150448" x="5143500" y="4545013"/>
          <p14:tracePt t="150464" x="5143500" y="4537075"/>
          <p14:tracePt t="150481" x="5143500" y="4527550"/>
          <p14:tracePt t="150498" x="5143500" y="4500563"/>
          <p14:tracePt t="150515" x="5143500" y="4491038"/>
          <p14:tracePt t="150531" x="5143500" y="4483100"/>
          <p14:tracePt t="150548" x="5143500" y="4446588"/>
          <p14:tracePt t="150565" x="5143500" y="4438650"/>
          <p14:tracePt t="150582" x="5143500" y="4429125"/>
          <p14:tracePt t="150598" x="5143500" y="4411663"/>
          <p14:tracePt t="150615" x="5143500" y="4394200"/>
          <p14:tracePt t="150632" x="5143500" y="4384675"/>
          <p14:tracePt t="150649" x="5143500" y="4357688"/>
          <p14:tracePt t="150665" x="5143500" y="4348163"/>
          <p14:tracePt t="150682" x="5143500" y="4340225"/>
          <p14:tracePt t="150699" x="5143500" y="4330700"/>
          <p14:tracePt t="150862" x="5133975" y="4330700"/>
          <p14:tracePt t="150925" x="5126038" y="4330700"/>
          <p14:tracePt t="150951" x="5126038" y="4340225"/>
          <p14:tracePt t="150964" x="5116513" y="4348163"/>
          <p14:tracePt t="150988" x="5108575" y="4357688"/>
          <p14:tracePt t="151001" x="5099050" y="4367213"/>
          <p14:tracePt t="151014" x="5089525" y="4394200"/>
          <p14:tracePt t="151027" x="5081588" y="4394200"/>
          <p14:tracePt t="151039" x="5081588" y="4411663"/>
          <p14:tracePt t="151052" x="5072063" y="4429125"/>
          <p14:tracePt t="151067" x="5062538" y="4429125"/>
          <p14:tracePt t="151084" x="5054600" y="4438650"/>
          <p14:tracePt t="151101" x="5045075" y="4446588"/>
          <p14:tracePt t="151118" x="5037138" y="4456113"/>
          <p14:tracePt t="151140" x="5037138" y="4465638"/>
          <p14:tracePt t="151165" x="5027613" y="4465638"/>
          <p14:tracePt t="151178" x="5027613" y="4473575"/>
          <p14:tracePt t="151241" x="5027613" y="4483100"/>
          <p14:tracePt t="151253" x="5027613" y="4491038"/>
          <p14:tracePt t="151266" x="5027613" y="4510088"/>
          <p14:tracePt t="151279" x="5027613" y="4527550"/>
          <p14:tracePt t="151292" x="5027613" y="4562475"/>
          <p14:tracePt t="151304" x="5027613" y="4625975"/>
          <p14:tracePt t="151319" x="5027613" y="4697413"/>
          <p14:tracePt t="151336" x="5027613" y="4786313"/>
          <p14:tracePt t="151352" x="5027613" y="4884738"/>
          <p14:tracePt t="151369" x="5054600" y="5054600"/>
          <p14:tracePt t="151386" x="5089525" y="5143500"/>
          <p14:tracePt t="151403" x="5108575" y="5232400"/>
          <p14:tracePt t="151419" x="5143500" y="5375275"/>
          <p14:tracePt t="151436" x="5153025" y="5411788"/>
          <p14:tracePt t="151453" x="5160963" y="5438775"/>
          <p14:tracePt t="151470" x="5160963" y="5446713"/>
          <p14:tracePt t="151494" x="5160963" y="5456238"/>
          <p14:tracePt t="151532" x="5160963" y="5465763"/>
          <p14:tracePt t="151823" x="5170488" y="5465763"/>
          <p14:tracePt t="151899" x="5180013" y="5456238"/>
          <p14:tracePt t="151912" x="5187950" y="5446713"/>
          <p14:tracePt t="151924" x="5197475" y="5446713"/>
          <p14:tracePt t="151937" x="5197475" y="5438775"/>
          <p14:tracePt t="151950" x="5214938" y="5429250"/>
          <p14:tracePt t="151963" x="5214938" y="5411788"/>
          <p14:tracePt t="151974" x="5224463" y="5402263"/>
          <p14:tracePt t="151989" x="5241925" y="5394325"/>
          <p14:tracePt t="152006" x="5241925" y="5384800"/>
          <p14:tracePt t="152022" x="5251450" y="5367338"/>
          <p14:tracePt t="152039" x="5259388" y="5348288"/>
          <p14:tracePt t="152056" x="5268913" y="5330825"/>
          <p14:tracePt t="152073" x="5276850" y="5322888"/>
          <p14:tracePt t="152090" x="5286375" y="5295900"/>
          <p14:tracePt t="152106" x="5286375" y="5286375"/>
          <p14:tracePt t="152122" x="5295900" y="5276850"/>
          <p14:tracePt t="152139" x="5295900" y="5268913"/>
          <p14:tracePt t="152156" x="5295900" y="5259388"/>
          <p14:tracePt t="152177" x="5295900" y="5251450"/>
          <p14:tracePt t="152202" x="5295900" y="5241925"/>
          <p14:tracePt t="152215" x="5295900" y="5232400"/>
          <p14:tracePt t="152266" x="5295900" y="5224463"/>
          <p14:tracePt t="152342" x="5295900" y="5214938"/>
          <p14:tracePt t="152380" x="5276850" y="5205413"/>
          <p14:tracePt t="152392" x="5268913" y="5205413"/>
          <p14:tracePt t="152405" x="5259388" y="5205413"/>
          <p14:tracePt t="152418" x="5251450" y="5205413"/>
          <p14:tracePt t="152430" x="5241925" y="5197475"/>
          <p14:tracePt t="152443" x="5224463" y="5197475"/>
          <p14:tracePt t="152468" x="5205413" y="5197475"/>
          <p14:tracePt t="152481" x="5197475" y="5197475"/>
          <p14:tracePt t="152494" x="5180013" y="5197475"/>
          <p14:tracePt t="152508" x="5160963" y="5197475"/>
          <p14:tracePt t="152525" x="5126038" y="5197475"/>
          <p14:tracePt t="152542" x="5089525" y="5197475"/>
          <p14:tracePt t="152559" x="5000625" y="5197475"/>
          <p14:tracePt t="152575" x="4946650" y="5197475"/>
          <p14:tracePt t="152592" x="4902200" y="5197475"/>
          <p14:tracePt t="152609" x="4813300" y="5197475"/>
          <p14:tracePt t="152625" x="4759325" y="5214938"/>
          <p14:tracePt t="152642" x="4714875" y="5232400"/>
          <p14:tracePt t="152659" x="4652963" y="5259388"/>
          <p14:tracePt t="152676" x="4643438" y="5268913"/>
          <p14:tracePt t="152693" x="4633913" y="5276850"/>
          <p14:tracePt t="152709" x="4616450" y="5295900"/>
          <p14:tracePt t="152726" x="4608513" y="5303838"/>
          <p14:tracePt t="152743" x="4608513" y="5313363"/>
          <p14:tracePt t="152760" x="4598988" y="5330825"/>
          <p14:tracePt t="152776" x="4598988" y="5348288"/>
          <p14:tracePt t="152793" x="4598988" y="5367338"/>
          <p14:tracePt t="152810" x="4598988" y="5402263"/>
          <p14:tracePt t="152827" x="4598988" y="5419725"/>
          <p14:tracePt t="152843" x="4598988" y="5438775"/>
          <p14:tracePt t="152860" x="4598988" y="5483225"/>
          <p14:tracePt t="152876" x="4598988" y="5491163"/>
          <p14:tracePt t="152893" x="4598988" y="5500688"/>
          <p14:tracePt t="152911" x="4608513" y="5527675"/>
          <p14:tracePt t="152927" x="4608513" y="5537200"/>
          <p14:tracePt t="152944" x="4616450" y="5545138"/>
          <p14:tracePt t="152961" x="4633913" y="5554663"/>
          <p14:tracePt t="152977" x="4643438" y="5562600"/>
          <p14:tracePt t="152994" x="4660900" y="5562600"/>
          <p14:tracePt t="153011" x="4697413" y="5581650"/>
          <p14:tracePt t="153028" x="4759325" y="5589588"/>
          <p14:tracePt t="153044" x="4776788" y="5589588"/>
          <p14:tracePt t="153061" x="4803775" y="5589588"/>
          <p14:tracePt t="153078" x="4840288" y="5589588"/>
          <p14:tracePt t="153095" x="4848225" y="5589588"/>
          <p14:tracePt t="153111" x="4867275" y="5589588"/>
          <p14:tracePt t="153128" x="4894263" y="5589588"/>
          <p14:tracePt t="153145" x="4919663" y="5589588"/>
          <p14:tracePt t="153162" x="4938713" y="5589588"/>
          <p14:tracePt t="153178" x="4983163" y="5589588"/>
          <p14:tracePt t="153195" x="5010150" y="5589588"/>
          <p14:tracePt t="153212" x="5018088" y="5589588"/>
          <p14:tracePt t="153229" x="5037138" y="5589588"/>
          <p14:tracePt t="153252" x="5054600" y="5589588"/>
          <p14:tracePt t="153265" x="5062538" y="5589588"/>
          <p14:tracePt t="153279" x="5072063" y="5589588"/>
          <p14:tracePt t="153296" x="5089525" y="5581650"/>
          <p14:tracePt t="153312" x="5099050" y="5572125"/>
          <p14:tracePt t="153329" x="5108575" y="5562600"/>
          <p14:tracePt t="153346" x="5126038" y="5554663"/>
          <p14:tracePt t="153363" x="5126038" y="5545138"/>
          <p14:tracePt t="153379" x="5143500" y="5537200"/>
          <p14:tracePt t="153396" x="5153025" y="5527675"/>
          <p14:tracePt t="153412" x="5153025" y="5518150"/>
          <p14:tracePt t="153429" x="5170488" y="5500688"/>
          <p14:tracePt t="153447" x="5170488" y="5483225"/>
          <p14:tracePt t="153463" x="5180013" y="5473700"/>
          <p14:tracePt t="153480" x="5187950" y="5446713"/>
          <p14:tracePt t="153497" x="5187950" y="5438775"/>
          <p14:tracePt t="153513" x="5197475" y="5429250"/>
          <p14:tracePt t="153530" x="5197475" y="5394325"/>
          <p14:tracePt t="153547" x="5197475" y="5384800"/>
          <p14:tracePt t="153564" x="5197475" y="5375275"/>
          <p14:tracePt t="153581" x="5197475" y="5357813"/>
          <p14:tracePt t="153597" x="5197475" y="5348288"/>
          <p14:tracePt t="153619" x="5197475" y="5340350"/>
          <p14:tracePt t="153632" x="5187950" y="5340350"/>
          <p14:tracePt t="153647" x="5187950" y="5330825"/>
          <p14:tracePt t="153664" x="5170488" y="5330825"/>
          <p14:tracePt t="153681" x="5153025" y="5322888"/>
          <p14:tracePt t="153698" x="5108575" y="5313363"/>
          <p14:tracePt t="153715" x="5081588" y="5303838"/>
          <p14:tracePt t="153731" x="5054600" y="5303838"/>
          <p14:tracePt t="153748" x="4991100" y="5303838"/>
          <p14:tracePt t="153765" x="4973638" y="5303838"/>
          <p14:tracePt t="153782" x="4965700" y="5303838"/>
          <p14:tracePt t="153798" x="4946650" y="5303838"/>
          <p14:tracePt t="153815" x="4938713" y="5303838"/>
          <p14:tracePt t="153847" x="4929188" y="5303838"/>
          <p14:tracePt t="153859" x="4919663" y="5313363"/>
          <p14:tracePt t="153872" x="4919663" y="5340350"/>
          <p14:tracePt t="153885" x="4919663" y="5375275"/>
          <p14:tracePt t="153899" x="4919663" y="5411788"/>
          <p14:tracePt t="153916" x="4919663" y="5438775"/>
          <p14:tracePt t="153932" x="4919663" y="5465763"/>
          <p14:tracePt t="153949" x="4919663" y="5500688"/>
          <p14:tracePt t="153966" x="4919663" y="5510213"/>
          <p14:tracePt t="153986" x="4919663" y="5518150"/>
          <p14:tracePt t="154011" x="4919663" y="5527675"/>
          <p14:tracePt t="154024" x="4919663" y="5537200"/>
          <p14:tracePt t="154049" x="4919663" y="5545138"/>
          <p14:tracePt t="154074" x="4919663" y="5554663"/>
          <p14:tracePt t="154087" x="4919663" y="5562600"/>
          <p14:tracePt t="154099" x="4929188" y="5562600"/>
          <p14:tracePt t="154112" x="4929188" y="5572125"/>
          <p14:tracePt t="154137" x="4938713" y="5581650"/>
          <p14:tracePt t="154150" x="4946650" y="5589588"/>
          <p14:tracePt t="154163" x="4956175" y="5589588"/>
          <p14:tracePt t="154175" x="4956175" y="5599113"/>
          <p14:tracePt t="154188" x="4965700" y="5599113"/>
          <p14:tracePt t="154201" x="4973638" y="5599113"/>
          <p14:tracePt t="154217" x="4973638" y="5616575"/>
          <p14:tracePt t="154234" x="4983163" y="5616575"/>
          <p14:tracePt t="154416" x="4991100" y="5616575"/>
          <p14:tracePt t="154491" x="5000625" y="5616575"/>
          <p14:tracePt t="154504" x="5010150" y="5616575"/>
          <p14:tracePt t="154530" x="5018088" y="5616575"/>
          <p14:tracePt t="154542" x="5027613" y="5616575"/>
          <p14:tracePt t="154555" x="5037138" y="5608638"/>
          <p14:tracePt t="154568" x="5045075" y="5589588"/>
          <p14:tracePt t="154580" x="5054600" y="5581650"/>
          <p14:tracePt t="154593" x="5054600" y="5572125"/>
          <p14:tracePt t="154606" x="5062538" y="5554663"/>
          <p14:tracePt t="154619" x="5062538" y="5545138"/>
          <p14:tracePt t="154636" x="5072063" y="5545138"/>
          <p14:tracePt t="154656" x="5072063" y="5537200"/>
          <p14:tracePt t="154720" x="5072063" y="5527675"/>
          <p14:tracePt t="154744" x="5072063" y="5510213"/>
          <p14:tracePt t="154770" x="5072063" y="5500688"/>
          <p14:tracePt t="154846" x="5072063" y="5491163"/>
          <p14:tracePt t="154858" x="5072063" y="5483225"/>
          <p14:tracePt t="154897" x="5072063" y="5473700"/>
          <p14:tracePt t="155314" x="5072063" y="5483225"/>
          <p14:tracePt t="155378" x="5072063" y="5491163"/>
          <p14:tracePt t="155428" x="5062538" y="5491163"/>
          <p14:tracePt t="155668" x="5054600" y="5491163"/>
          <p14:tracePt t="156339" x="5045075" y="5491163"/>
          <p14:tracePt t="156402" x="5037138" y="5491163"/>
          <p14:tracePt t="156921" x="5045075" y="5491163"/>
          <p14:tracePt t="156959" x="5054600" y="5491163"/>
          <p14:tracePt t="157085" x="5054600" y="5500688"/>
          <p14:tracePt t="157098" x="5054600" y="5510213"/>
          <p14:tracePt t="157110" x="5054600" y="5527675"/>
          <p14:tracePt t="157123" x="5054600" y="5537200"/>
          <p14:tracePt t="157135" x="5054600" y="5554663"/>
          <p14:tracePt t="157149" x="5054600" y="5572125"/>
          <p14:tracePt t="157165" x="5054600" y="5581650"/>
          <p14:tracePt t="157186" x="5054600" y="5589588"/>
          <p14:tracePt t="157199" x="5054600" y="5599113"/>
          <p14:tracePt t="157216" x="5054600" y="5608638"/>
          <p14:tracePt t="157233" x="5054600" y="5616575"/>
          <p14:tracePt t="157250" x="5045075" y="5643563"/>
          <p14:tracePt t="157275" x="5045075" y="5653088"/>
          <p14:tracePt t="157414" x="5045075" y="5643563"/>
          <p14:tracePt t="157427" x="5045075" y="5626100"/>
          <p14:tracePt t="157439" x="5045075" y="5589588"/>
          <p14:tracePt t="157452" x="5045075" y="5572125"/>
          <p14:tracePt t="157467" x="5045075" y="5562600"/>
          <p14:tracePt t="157484" x="5045075" y="5554663"/>
          <p14:tracePt t="157501" x="5045075" y="5545138"/>
          <p14:tracePt t="157518" x="5045075" y="5537200"/>
          <p14:tracePt t="157553" x="5045075" y="5527675"/>
          <p14:tracePt t="158502" x="5037138" y="5527675"/>
          <p14:tracePt t="158780" x="5037138" y="5518150"/>
          <p14:tracePt t="158843" x="5037138" y="5510213"/>
          <p14:tracePt t="158869" x="5037138" y="5500688"/>
          <p14:tracePt t="158894" x="5037138" y="5491163"/>
          <p14:tracePt t="158919" x="5037138" y="5483225"/>
          <p14:tracePt t="162486" x="5037138" y="5473700"/>
          <p14:tracePt t="162499" x="5037138" y="5465763"/>
          <p14:tracePt t="162512" x="5037138" y="5456238"/>
          <p14:tracePt t="162524" x="5037138" y="5446713"/>
          <p14:tracePt t="162537" x="5037138" y="5438775"/>
          <p14:tracePt t="162550" x="5037138" y="5419725"/>
          <p14:tracePt t="162562" x="5037138" y="5402263"/>
          <p14:tracePt t="162577" x="5037138" y="5394325"/>
          <p14:tracePt t="162594" x="5045075" y="5375275"/>
          <p14:tracePt t="162611" x="5054600" y="5367338"/>
          <p14:tracePt t="162628" x="5054600" y="5357813"/>
          <p14:tracePt t="162644" x="5062538" y="5348288"/>
          <p14:tracePt t="162661" x="5072063" y="5340350"/>
          <p14:tracePt t="162678" x="5081588" y="5330825"/>
          <p14:tracePt t="162702" x="5089525" y="5322888"/>
          <p14:tracePt t="162714" x="5099050" y="5322888"/>
          <p14:tracePt t="162728" x="5108575" y="5313363"/>
          <p14:tracePt t="162745" x="5116513" y="5313363"/>
          <p14:tracePt t="162762" x="5126038" y="5303838"/>
          <p14:tracePt t="162778" x="5153025" y="5295900"/>
          <p14:tracePt t="162795" x="5170488" y="5295900"/>
          <p14:tracePt t="162812" x="5187950" y="5286375"/>
          <p14:tracePt t="162829" x="5224463" y="5276850"/>
          <p14:tracePt t="162853" x="5232400" y="5276850"/>
          <p14:tracePt t="162892" x="5241925" y="5276850"/>
          <p14:tracePt t="162955" x="5251450" y="5276850"/>
          <p14:tracePt t="162967" x="5259388" y="5276850"/>
          <p14:tracePt t="162992" x="5268913" y="5276850"/>
          <p14:tracePt t="163005" x="5276850" y="5295900"/>
          <p14:tracePt t="163018" x="5276850" y="5313363"/>
          <p14:tracePt t="163030" x="5286375" y="5348288"/>
          <p14:tracePt t="163046" x="5295900" y="5394325"/>
          <p14:tracePt t="163063" x="5303838" y="5429250"/>
          <p14:tracePt t="163079" x="5303838" y="5456238"/>
          <p14:tracePt t="163096" x="5313363" y="5510213"/>
          <p14:tracePt t="163114" x="5313363" y="5527675"/>
          <p14:tracePt t="163130" x="5313363" y="5554663"/>
          <p14:tracePt t="163147" x="5303838" y="5608638"/>
          <p14:tracePt t="163163" x="5286375" y="5643563"/>
          <p14:tracePt t="163180" x="5276850" y="5680075"/>
          <p14:tracePt t="163196" x="5241925" y="5724525"/>
          <p14:tracePt t="163213" x="5224463" y="5741988"/>
          <p14:tracePt t="163231" x="5214938" y="5751513"/>
          <p14:tracePt t="163247" x="5197475" y="5759450"/>
          <p14:tracePt t="163264" x="5180013" y="5768975"/>
          <p14:tracePt t="163281" x="5180013" y="5776913"/>
          <p14:tracePt t="163298" x="5143500" y="5776913"/>
          <p14:tracePt t="163315" x="5108575" y="5776913"/>
          <p14:tracePt t="163331" x="5072063" y="5776913"/>
          <p14:tracePt t="163348" x="4965700" y="5786438"/>
          <p14:tracePt t="163365" x="4902200" y="5786438"/>
          <p14:tracePt t="163381" x="4840288" y="5786438"/>
          <p14:tracePt t="163398" x="4724400" y="5751513"/>
          <p14:tracePt t="163415" x="4679950" y="5732463"/>
          <p14:tracePt t="163432" x="4625975" y="5705475"/>
          <p14:tracePt t="163449" x="4572000" y="5643563"/>
          <p14:tracePt t="163465" x="4545013" y="5616575"/>
          <p14:tracePt t="163482" x="4537075" y="5581650"/>
          <p14:tracePt t="163499" x="4527550" y="5527675"/>
          <p14:tracePt t="163516" x="4527550" y="5510213"/>
          <p14:tracePt t="163532" x="4527550" y="5491163"/>
          <p14:tracePt t="163549" x="4527550" y="5438775"/>
          <p14:tracePt t="163566" x="4527550" y="5419725"/>
          <p14:tracePt t="163583" x="4545013" y="5384800"/>
          <p14:tracePt t="163599" x="4608513" y="5313363"/>
          <p14:tracePt t="163616" x="4652963" y="5276850"/>
          <p14:tracePt t="163633" x="4697413" y="5259388"/>
          <p14:tracePt t="163649" x="4724400" y="5241925"/>
          <p14:tracePt t="163666" x="4768850" y="5214938"/>
          <p14:tracePt t="163683" x="4803775" y="5197475"/>
          <p14:tracePt t="163700" x="4822825" y="5187950"/>
          <p14:tracePt t="163717" x="4840288" y="5187950"/>
          <p14:tracePt t="163733" x="4867275" y="5187950"/>
          <p14:tracePt t="163750" x="4902200" y="5187950"/>
          <p14:tracePt t="163767" x="4956175" y="5187950"/>
          <p14:tracePt t="163784" x="4991100" y="5187950"/>
          <p14:tracePt t="163800" x="5018088" y="5205413"/>
          <p14:tracePt t="163817" x="5072063" y="5241925"/>
          <p14:tracePt t="163834" x="5089525" y="5268913"/>
          <p14:tracePt t="163851" x="5116513" y="5322888"/>
          <p14:tracePt t="163867" x="5133975" y="5402263"/>
          <p14:tracePt t="163884" x="5133975" y="5446713"/>
          <p14:tracePt t="163901" x="5133975" y="5465763"/>
          <p14:tracePt t="163918" x="5133975" y="5500688"/>
          <p14:tracePt t="163935" x="5133975" y="5518150"/>
          <p14:tracePt t="163951" x="5133975" y="5537200"/>
          <p14:tracePt t="163968" x="5133975" y="5589588"/>
          <p14:tracePt t="163985" x="5126038" y="5616575"/>
          <p14:tracePt t="164001" x="5108575" y="5653088"/>
          <p14:tracePt t="164018" x="5099050" y="5688013"/>
          <p14:tracePt t="164035" x="5089525" y="5697538"/>
          <p14:tracePt t="164055" x="5089525" y="5705475"/>
          <p14:tracePt t="166775" x="5089525" y="5697538"/>
          <p14:tracePt t="166800" x="5089525" y="5680075"/>
          <p14:tracePt t="166812" x="5089525" y="5670550"/>
          <p14:tracePt t="166825" x="5089525" y="5661025"/>
          <p14:tracePt t="166850" x="5089525" y="5653088"/>
          <p14:tracePt t="166876" x="5089525" y="5643563"/>
          <p14:tracePt t="166902" x="5089525" y="5634038"/>
          <p14:tracePt t="166991" x="5089525" y="5626100"/>
          <p14:tracePt t="167167" x="5089525" y="5616575"/>
          <p14:tracePt t="167331" x="5099050" y="5616575"/>
          <p14:tracePt t="168862" x="5099050" y="5608638"/>
          <p14:tracePt t="168938" x="5099050" y="5599113"/>
          <p14:tracePt t="169279" x="5099050" y="5589588"/>
          <p14:tracePt t="169457" x="5108575" y="5589588"/>
          <p14:tracePt t="169481" x="5116513" y="5589588"/>
          <p14:tracePt t="169506" x="5126038" y="5589588"/>
          <p14:tracePt t="169532" x="5133975" y="5589588"/>
          <p14:tracePt t="169545" x="5143500" y="5589588"/>
          <p14:tracePt t="169595" x="5153025" y="5589588"/>
          <p14:tracePt t="169633" x="5160963" y="5589588"/>
          <p14:tracePt t="169646" x="5180013" y="5589588"/>
          <p14:tracePt t="169658" x="5197475" y="5589588"/>
          <p14:tracePt t="169671" x="5224463" y="5589588"/>
          <p14:tracePt t="169684" x="5251450" y="5589588"/>
          <p14:tracePt t="169698" x="5295900" y="5589588"/>
          <p14:tracePt t="169715" x="5357813" y="5589588"/>
          <p14:tracePt t="169731" x="5411788" y="5589588"/>
          <p14:tracePt t="169748" x="5537200" y="5589588"/>
          <p14:tracePt t="169765" x="5589588" y="5589588"/>
          <p14:tracePt t="169782" x="5653088" y="5589588"/>
          <p14:tracePt t="169798" x="5751513" y="5589588"/>
          <p14:tracePt t="169815" x="5803900" y="5589588"/>
          <p14:tracePt t="169832" x="5830888" y="5589588"/>
          <p14:tracePt t="169849" x="5894388" y="5589588"/>
          <p14:tracePt t="169865" x="5919788" y="5589588"/>
          <p14:tracePt t="169882" x="5946775" y="5589588"/>
          <p14:tracePt t="169899" x="6010275" y="5589588"/>
          <p14:tracePt t="169916" x="6045200" y="5589588"/>
          <p14:tracePt t="169932" x="6072188" y="5589588"/>
          <p14:tracePt t="169949" x="6134100" y="5589588"/>
          <p14:tracePt t="169966" x="6161088" y="5589588"/>
          <p14:tracePt t="169983" x="6188075" y="5589588"/>
          <p14:tracePt t="170000" x="6232525" y="5589588"/>
          <p14:tracePt t="170016" x="6251575" y="5589588"/>
          <p14:tracePt t="170033" x="6269038" y="5589588"/>
          <p14:tracePt t="170050" x="6276975" y="5589588"/>
          <p14:tracePt t="170050" x="6303963" y="5589588"/>
          <p14:tracePt t="170066" x="6323013" y="5589588"/>
          <p14:tracePt t="170083" x="6340475" y="5589588"/>
          <p14:tracePt t="170100" x="6367463" y="5589588"/>
          <p14:tracePt t="170117" x="6394450" y="5589588"/>
          <p14:tracePt t="170133" x="6402388" y="5589588"/>
          <p14:tracePt t="170164" x="6411913" y="5589588"/>
          <p14:tracePt t="170190" x="6419850" y="5589588"/>
          <p14:tracePt t="170202" x="6429375" y="5589588"/>
          <p14:tracePt t="170216" x="6438900" y="5589588"/>
          <p14:tracePt t="170228" x="6446838" y="5589588"/>
          <p14:tracePt t="170240" x="6465888" y="5589588"/>
          <p14:tracePt t="170253" x="6473825" y="5589588"/>
          <p14:tracePt t="170278" x="6483350" y="5589588"/>
          <p14:tracePt t="170291" x="6491288" y="5589588"/>
          <p14:tracePt t="170354" x="6500813" y="5589588"/>
          <p14:tracePt t="171379" x="6500813" y="5581650"/>
          <p14:tracePt t="171391" x="6500813" y="5572125"/>
          <p14:tracePt t="171404" x="6500813" y="5554663"/>
          <p14:tracePt t="171416" x="6500813" y="5537200"/>
          <p14:tracePt t="171429" x="6500813" y="5510213"/>
          <p14:tracePt t="171442" x="6491288" y="5456238"/>
          <p14:tracePt t="171457" x="6483350" y="5394325"/>
          <p14:tracePt t="171474" x="6465888" y="5303838"/>
          <p14:tracePt t="171491" x="6456363" y="5197475"/>
          <p14:tracePt t="171507" x="6446838" y="5045075"/>
          <p14:tracePt t="171524" x="6438900" y="4991100"/>
          <p14:tracePt t="171541" x="6438900" y="4946650"/>
          <p14:tracePt t="171558" x="6438900" y="4830763"/>
          <p14:tracePt t="171574" x="6429375" y="4786313"/>
          <p14:tracePt t="171591" x="6429375" y="4732338"/>
          <p14:tracePt t="171608" x="6429375" y="4670425"/>
          <p14:tracePt t="171624" x="6429375" y="4643438"/>
          <p14:tracePt t="171641" x="6429375" y="4616450"/>
          <p14:tracePt t="171657" x="6429375" y="4589463"/>
          <p14:tracePt t="171674" x="6429375" y="4581525"/>
          <p14:tracePt t="171691" x="6429375" y="4562475"/>
          <p14:tracePt t="171708" x="6429375" y="4527550"/>
          <p14:tracePt t="171725" x="6429375" y="4518025"/>
          <p14:tracePt t="171742" x="6429375" y="4491038"/>
          <p14:tracePt t="171759" x="6429375" y="4465638"/>
          <p14:tracePt t="171775" x="6429375" y="4446588"/>
          <p14:tracePt t="171792" x="6429375" y="4429125"/>
          <p14:tracePt t="171809" x="6429375" y="4394200"/>
          <p14:tracePt t="171826" x="6429375" y="4384675"/>
          <p14:tracePt t="171842" x="6429375" y="4375150"/>
          <p14:tracePt t="171859" x="6429375" y="4367213"/>
          <p14:tracePt t="171876" x="6429375" y="4357688"/>
          <p14:tracePt t="172011" x="6438900" y="4367213"/>
          <p14:tracePt t="172024" x="6446838" y="4384675"/>
          <p14:tracePt t="172036" x="6456363" y="4402138"/>
          <p14:tracePt t="172049" x="6465888" y="4465638"/>
          <p14:tracePt t="172062" x="6483350" y="4537075"/>
          <p14:tracePt t="172077" x="6500813" y="4643438"/>
          <p14:tracePt t="172094" x="6510338" y="4768850"/>
          <p14:tracePt t="172110" x="6510338" y="4894263"/>
          <p14:tracePt t="172127" x="6510338" y="5133975"/>
          <p14:tracePt t="172144" x="6510338" y="5205413"/>
          <p14:tracePt t="172161" x="6500813" y="5259388"/>
          <p14:tracePt t="172177" x="6473825" y="5330825"/>
          <p14:tracePt t="172194" x="6465888" y="5348288"/>
          <p14:tracePt t="172211" x="6465888" y="5357813"/>
          <p14:tracePt t="172238" x="6465888" y="5367338"/>
          <p14:tracePt t="172416" x="6465888" y="5375275"/>
          <p14:tracePt t="172516" x="6465888" y="5384800"/>
          <p14:tracePt t="172542" x="6465888" y="5394325"/>
          <p14:tracePt t="172555" x="6465888" y="5402263"/>
          <p14:tracePt t="172580" x="6465888" y="5411788"/>
          <p14:tracePt t="172605" x="6465888" y="5419725"/>
          <p14:tracePt t="172655" x="6473825" y="5419725"/>
          <p14:tracePt t="172669" x="6473825" y="5429250"/>
          <p14:tracePt t="172706" x="6483350" y="5438775"/>
          <p14:tracePt t="174021" x="6491288" y="5438775"/>
          <p14:tracePt t="174034" x="6500813" y="5438775"/>
          <p14:tracePt t="174047" x="6500813" y="5429250"/>
          <p14:tracePt t="174060" x="6510338" y="5429250"/>
          <p14:tracePt t="174072" x="6537325" y="5419725"/>
          <p14:tracePt t="174087" x="6545263" y="5411788"/>
          <p14:tracePt t="174104" x="6562725" y="5411788"/>
          <p14:tracePt t="174121" x="6599238" y="5394325"/>
          <p14:tracePt t="174138" x="6626225" y="5384800"/>
          <p14:tracePt t="174154" x="6634163" y="5375275"/>
          <p14:tracePt t="174171" x="6653213" y="5375275"/>
          <p14:tracePt t="174188" x="6661150" y="5367338"/>
          <p14:tracePt t="174205" x="6670675" y="5367338"/>
          <p14:tracePt t="174222" x="6680200" y="5367338"/>
          <p14:tracePt t="174237" x="6688138" y="5367338"/>
          <p14:tracePt t="174254" x="6697663" y="5357813"/>
          <p14:tracePt t="174271" x="6705600" y="5357813"/>
          <p14:tracePt t="174288" x="6724650" y="5348288"/>
          <p14:tracePt t="174312" x="6732588" y="5348288"/>
          <p14:tracePt t="174337" x="6742113" y="5340350"/>
          <p14:tracePt t="174350" x="6751638" y="5340350"/>
          <p14:tracePt t="174389" x="6759575" y="5340350"/>
          <p14:tracePt t="174439" x="6769100" y="5340350"/>
          <p14:tracePt t="174641" x="6742113" y="5340350"/>
          <p14:tracePt t="174654" x="6724650" y="5357813"/>
          <p14:tracePt t="174666" x="6670675" y="5375275"/>
          <p14:tracePt t="174679" x="6608763" y="5429250"/>
          <p14:tracePt t="174692" x="6545263" y="5456238"/>
          <p14:tracePt t="174707" x="6518275" y="5473700"/>
          <p14:tracePt t="174724" x="6491288" y="5491163"/>
          <p14:tracePt t="174741" x="6483350" y="5500688"/>
          <p14:tracePt t="174758" x="6473825" y="5510213"/>
          <p14:tracePt t="174774" x="6473825" y="5518150"/>
          <p14:tracePt t="174894" x="6465888" y="5518150"/>
          <p14:tracePt t="175034" x="6456363" y="5518150"/>
          <p14:tracePt t="175995" x="6465888" y="5510213"/>
          <p14:tracePt t="176007" x="6473825" y="5510213"/>
          <p14:tracePt t="176020" x="6491288" y="5483225"/>
          <p14:tracePt t="176033" x="6527800" y="5473700"/>
          <p14:tracePt t="176048" x="6562725" y="5446713"/>
          <p14:tracePt t="176064" x="6608763" y="5411788"/>
          <p14:tracePt t="176081" x="6643688" y="5384800"/>
          <p14:tracePt t="176098" x="6705600" y="5348288"/>
          <p14:tracePt t="176115" x="6732588" y="5330825"/>
          <p14:tracePt t="176131" x="6751638" y="5322888"/>
          <p14:tracePt t="176148" x="6777038" y="5303838"/>
          <p14:tracePt t="176165" x="6796088" y="5295900"/>
          <p14:tracePt t="176182" x="6804025" y="5286375"/>
          <p14:tracePt t="176198" x="6823075" y="5276850"/>
          <p14:tracePt t="176222" x="6831013" y="5268913"/>
          <p14:tracePt t="176260" x="6840538" y="5268913"/>
          <p14:tracePt t="176324" x="6848475" y="5268913"/>
          <p14:tracePt t="176336" x="6848475" y="5259388"/>
          <p14:tracePt t="176349" x="6858000" y="5259388"/>
          <p14:tracePt t="176387" x="6867525" y="5259388"/>
          <p14:tracePt t="176412" x="6875463" y="5259388"/>
          <p14:tracePt t="176438" x="6884988" y="5259388"/>
          <p14:tracePt t="176450" x="6894513" y="5259388"/>
          <p14:tracePt t="176487" x="6902450" y="5259388"/>
          <p14:tracePt t="178095" x="6894513" y="5259388"/>
          <p14:tracePt t="178247" x="6884988" y="5259388"/>
          <p14:tracePt t="178298" x="6875463" y="5259388"/>
          <p14:tracePt t="178310" x="6867525" y="5259388"/>
          <p14:tracePt t="178323" x="6858000" y="5259388"/>
          <p14:tracePt t="178335" x="6840538" y="5259388"/>
          <p14:tracePt t="178348" x="6804025" y="5268913"/>
          <p14:tracePt t="178361" x="6769100" y="5276850"/>
          <p14:tracePt t="178376" x="6724650" y="5286375"/>
          <p14:tracePt t="178393" x="6688138" y="5286375"/>
          <p14:tracePt t="178410" x="6661150" y="5286375"/>
          <p14:tracePt t="178427" x="6634163" y="5286375"/>
          <p14:tracePt t="178443" x="6616700" y="5286375"/>
          <p14:tracePt t="178460" x="6608763" y="5286375"/>
          <p14:tracePt t="178477" x="6562725" y="5286375"/>
          <p14:tracePt t="178494" x="6545263" y="5286375"/>
          <p14:tracePt t="178510" x="6527800" y="5286375"/>
          <p14:tracePt t="178527" x="6491288" y="5276850"/>
          <p14:tracePt t="178544" x="6473825" y="5276850"/>
          <p14:tracePt t="178561" x="6465888" y="5268913"/>
          <p14:tracePt t="178577" x="6446838" y="5259388"/>
          <p14:tracePt t="178594" x="6429375" y="5259388"/>
          <p14:tracePt t="178614" x="6419850" y="5251450"/>
          <p14:tracePt t="178628" x="6411913" y="5241925"/>
          <p14:tracePt t="178644" x="6394450" y="5241925"/>
          <p14:tracePt t="178661" x="6384925" y="5232400"/>
          <p14:tracePt t="178677" x="6375400" y="5224463"/>
          <p14:tracePt t="178695" x="6367463" y="5224463"/>
          <p14:tracePt t="178712" x="6348413" y="5205413"/>
          <p14:tracePt t="178728" x="6330950" y="5205413"/>
          <p14:tracePt t="178745" x="6330950" y="5197475"/>
          <p14:tracePt t="178762" x="6323013" y="5197475"/>
          <p14:tracePt t="178791" x="6313488" y="5197475"/>
          <p14:tracePt t="178892" x="6303963" y="5197475"/>
          <p14:tracePt t="178993" x="6296025" y="5187950"/>
          <p14:tracePt t="179019" x="6286500" y="5187950"/>
          <p14:tracePt t="179031" x="6276975" y="5187950"/>
          <p14:tracePt t="179044" x="6269038" y="5187950"/>
          <p14:tracePt t="179056" x="6269038" y="5180013"/>
          <p14:tracePt t="179069" x="6259513" y="5180013"/>
          <p14:tracePt t="179082" x="6251575" y="5180013"/>
          <p14:tracePt t="179120" x="6242050" y="5180013"/>
          <p14:tracePt t="179259" x="6251575" y="5180013"/>
          <p14:tracePt t="179271" x="6269038" y="5187950"/>
          <p14:tracePt t="179284" x="6286500" y="5205413"/>
          <p14:tracePt t="179296" x="6323013" y="5232400"/>
          <p14:tracePt t="179309" x="6340475" y="5251450"/>
          <p14:tracePt t="179322" x="6367463" y="5268913"/>
          <p14:tracePt t="179334" x="6394450" y="5295900"/>
          <p14:tracePt t="179348" x="6402388" y="5303838"/>
          <p14:tracePt t="179365" x="6419850" y="5322888"/>
          <p14:tracePt t="179382" x="6438900" y="5330825"/>
          <p14:tracePt t="179398" x="6456363" y="5348288"/>
          <p14:tracePt t="179423" x="6465888" y="5367338"/>
          <p14:tracePt t="179436" x="6473825" y="5367338"/>
          <p14:tracePt t="179449" x="6483350" y="5375275"/>
          <p14:tracePt t="179465" x="6491288" y="5384800"/>
          <p14:tracePt t="179482" x="6500813" y="5394325"/>
          <p14:tracePt t="179499" x="6510338" y="5411788"/>
          <p14:tracePt t="179516" x="6527800" y="5419725"/>
          <p14:tracePt t="179532" x="6537325" y="5438775"/>
          <p14:tracePt t="179550" x="6562725" y="5473700"/>
          <p14:tracePt t="179566" x="6581775" y="5491163"/>
          <p14:tracePt t="179583" x="6581775" y="5500688"/>
          <p14:tracePt t="179600" x="6599238" y="5518150"/>
          <p14:tracePt t="179616" x="6599238" y="5527675"/>
          <p14:tracePt t="179633" x="6608763" y="5537200"/>
          <p14:tracePt t="179650" x="6608763" y="5545138"/>
          <p14:tracePt t="179667" x="6616700" y="5562600"/>
          <p14:tracePt t="179683" x="6626225" y="5572125"/>
          <p14:tracePt t="179700" x="6626225" y="5581650"/>
          <p14:tracePt t="179702" x="6626225" y="5589588"/>
          <p14:tracePt t="179740" x="6634163" y="5599113"/>
          <p14:tracePt t="179967" x="6643688" y="5599113"/>
          <p14:tracePt t="179980" x="6661150" y="5589588"/>
          <p14:tracePt t="179992" x="6680200" y="5562600"/>
          <p14:tracePt t="180005" x="6705600" y="5510213"/>
          <p14:tracePt t="180018" x="6759575" y="5456238"/>
          <p14:tracePt t="180035" x="6804025" y="5384800"/>
          <p14:tracePt t="180052" x="6831013" y="5348288"/>
          <p14:tracePt t="180069" x="6848475" y="5322888"/>
          <p14:tracePt t="180085" x="6848475" y="5313363"/>
          <p14:tracePt t="180102" x="6848475" y="5303838"/>
          <p14:tracePt t="180119" x="6858000" y="5303838"/>
          <p14:tracePt t="180435" x="6848475" y="5303838"/>
          <p14:tracePt t="180460" x="6840538" y="5313363"/>
          <p14:tracePt t="180473" x="6823075" y="5313363"/>
          <p14:tracePt t="180486" x="6796088" y="5330825"/>
          <p14:tracePt t="180498" x="6769100" y="5340350"/>
          <p14:tracePt t="180511" x="6724650" y="5348288"/>
          <p14:tracePt t="180523" x="6670675" y="5367338"/>
          <p14:tracePt t="180538" x="6634163" y="5384800"/>
          <p14:tracePt t="180554" x="6589713" y="5394325"/>
          <p14:tracePt t="180571" x="6545263" y="5411788"/>
          <p14:tracePt t="180588" x="6510338" y="5419725"/>
          <p14:tracePt t="180605" x="6500813" y="5419725"/>
          <p14:tracePt t="180650" x="6491288" y="5419725"/>
          <p14:tracePt t="182143" x="6456363" y="5411788"/>
          <p14:tracePt t="182156" x="6269038" y="5340350"/>
          <p14:tracePt t="182168" x="5491163" y="4991100"/>
          <p14:tracePt t="182181" x="4348163" y="4473575"/>
          <p14:tracePt t="182196" x="3152775" y="3867150"/>
          <p14:tracePt t="182213" x="2098675" y="3241675"/>
          <p14:tracePt t="182230" x="1285875" y="263366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28</a:t>
            </a:fld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467544" y="188640"/>
            <a:ext cx="84605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Sources of error in medical measurements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Errors  can be either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or systematic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how they affect the results</a:t>
            </a:r>
            <a:r>
              <a:rPr lang="en-US" dirty="0"/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rtl="0"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Psychological effects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(carelessness or limitations of human ability)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Human factors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such as environmental, individual characteristic which influence behavior.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Procedural error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occurs when different procedures are used to answer the same question</a:t>
            </a:r>
          </a:p>
          <a:p>
            <a:pPr algn="l" rt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Instrumental error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happens when the instruments being used are inaccurate,  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29ADC-8F08-44CF-96C3-FEB4D13E701A}" type="datetime1">
              <a:rPr lang="en-US" smtClean="0"/>
              <a:t>1/6/2022</a:t>
            </a:fld>
            <a:endParaRPr lang="ar-SA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4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058"/>
    </mc:Choice>
    <mc:Fallback xmlns="">
      <p:transition advTm="131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5" x="4741863" y="3822700"/>
          <p14:tracePt t="688" x="4741863" y="3786188"/>
          <p14:tracePt t="701" x="4714875" y="3687763"/>
          <p14:tracePt t="713" x="4562475" y="3429000"/>
          <p14:tracePt t="726" x="4170363" y="2857500"/>
          <p14:tracePt t="739" x="3643313" y="2232025"/>
          <p14:tracePt t="751" x="3133725" y="1697038"/>
          <p14:tracePt t="765" x="2697163" y="1303338"/>
          <p14:tracePt t="782" x="2347913" y="1017588"/>
          <p14:tracePt t="799" x="2044700" y="785813"/>
          <p14:tracePt t="816" x="1697038" y="571500"/>
          <p14:tracePt t="832" x="1598613" y="536575"/>
          <p14:tracePt t="849" x="1490663" y="490538"/>
          <p14:tracePt t="866" x="1285875" y="455613"/>
          <p14:tracePt t="883" x="1223963" y="446088"/>
          <p14:tracePt t="899" x="1160463" y="446088"/>
          <p14:tracePt t="916" x="1116013" y="438150"/>
          <p14:tracePt t="933" x="1098550" y="428625"/>
          <p14:tracePt t="953" x="1089025" y="428625"/>
          <p14:tracePt t="1155" x="1098550" y="428625"/>
          <p14:tracePt t="1168" x="1116013" y="438150"/>
          <p14:tracePt t="1181" x="1143000" y="455613"/>
          <p14:tracePt t="1193" x="1169988" y="490538"/>
          <p14:tracePt t="1206" x="1214438" y="536575"/>
          <p14:tracePt t="1218" x="1250950" y="561975"/>
          <p14:tracePt t="1234" x="1285875" y="598488"/>
          <p14:tracePt t="1251" x="1312863" y="615950"/>
          <p14:tracePt t="1267" x="1347788" y="633413"/>
          <p14:tracePt t="1284" x="1393825" y="669925"/>
          <p14:tracePt t="1301" x="1411288" y="669925"/>
          <p14:tracePt t="1318" x="1428750" y="679450"/>
          <p14:tracePt t="1334" x="1455738" y="679450"/>
          <p14:tracePt t="1352" x="1473200" y="687388"/>
          <p14:tracePt t="1368" x="1500188" y="687388"/>
          <p14:tracePt t="1385" x="1598613" y="687388"/>
          <p14:tracePt t="1402" x="1670050" y="687388"/>
          <p14:tracePt t="1419" x="1741488" y="687388"/>
          <p14:tracePt t="1435" x="1874838" y="687388"/>
          <p14:tracePt t="1452" x="1938338" y="687388"/>
          <p14:tracePt t="1469" x="2000250" y="687388"/>
          <p14:tracePt t="1486" x="2125663" y="687388"/>
          <p14:tracePt t="1503" x="2187575" y="687388"/>
          <p14:tracePt t="1519" x="2232025" y="687388"/>
          <p14:tracePt t="1536" x="2347913" y="687388"/>
          <p14:tracePt t="1553" x="2411413" y="687388"/>
          <p14:tracePt t="1570" x="2455863" y="687388"/>
          <p14:tracePt t="1586" x="2536825" y="687388"/>
          <p14:tracePt t="1603" x="2581275" y="687388"/>
          <p14:tracePt t="1620" x="2608263" y="687388"/>
          <p14:tracePt t="1637" x="2670175" y="687388"/>
          <p14:tracePt t="1653" x="2705100" y="687388"/>
          <p14:tracePt t="1670" x="2751138" y="696913"/>
          <p14:tracePt t="1687" x="2840038" y="704850"/>
          <p14:tracePt t="1704" x="2894013" y="704850"/>
          <p14:tracePt t="1720" x="2928938" y="714375"/>
          <p14:tracePt t="1737" x="2982913" y="723900"/>
          <p14:tracePt t="1754" x="3000375" y="723900"/>
          <p14:tracePt t="1770" x="3000375" y="731838"/>
          <p14:tracePt t="1787" x="3009900" y="731838"/>
          <p14:tracePt t="2115" x="2982913" y="731838"/>
          <p14:tracePt t="2128" x="2919413" y="731838"/>
          <p14:tracePt t="2140" x="2732088" y="731838"/>
          <p14:tracePt t="2153" x="2374900" y="758825"/>
          <p14:tracePt t="2166" x="2000250" y="776288"/>
          <p14:tracePt t="2178" x="1741488" y="803275"/>
          <p14:tracePt t="2191" x="1608138" y="822325"/>
          <p14:tracePt t="2206" x="1509713" y="822325"/>
          <p14:tracePt t="2223" x="1446213" y="830263"/>
          <p14:tracePt t="2240" x="1419225" y="830263"/>
          <p14:tracePt t="2256" x="1384300" y="830263"/>
          <p14:tracePt t="2273" x="1374775" y="830263"/>
          <p14:tracePt t="2292" x="1366838" y="830263"/>
          <p14:tracePt t="2380" x="1366838" y="822325"/>
          <p14:tracePt t="2406" x="1374775" y="822325"/>
          <p14:tracePt t="2418" x="1411288" y="812800"/>
          <p14:tracePt t="2431" x="1482725" y="812800"/>
          <p14:tracePt t="2443" x="1608138" y="803275"/>
          <p14:tracePt t="2457" x="1830388" y="785813"/>
          <p14:tracePt t="2474" x="2081213" y="785813"/>
          <p14:tracePt t="2491" x="2303463" y="785813"/>
          <p14:tracePt t="2508" x="2509838" y="776288"/>
          <p14:tracePt t="2525" x="2554288" y="776288"/>
          <p14:tracePt t="2541" x="2608263" y="776288"/>
          <p14:tracePt t="2558" x="2670175" y="768350"/>
          <p14:tracePt t="2575" x="2697163" y="768350"/>
          <p14:tracePt t="2591" x="2741613" y="768350"/>
          <p14:tracePt t="2608" x="2795588" y="768350"/>
          <p14:tracePt t="2625" x="2822575" y="768350"/>
          <p14:tracePt t="2642" x="2840038" y="768350"/>
          <p14:tracePt t="2658" x="2867025" y="768350"/>
          <p14:tracePt t="2675" x="2874963" y="768350"/>
          <p14:tracePt t="2696" x="2884488" y="768350"/>
          <p14:tracePt t="2709" x="2901950" y="768350"/>
          <p14:tracePt t="2726" x="2919413" y="768350"/>
          <p14:tracePt t="2742" x="2955925" y="768350"/>
          <p14:tracePt t="2759" x="3062288" y="768350"/>
          <p14:tracePt t="2776" x="3125788" y="768350"/>
          <p14:tracePt t="2793" x="3187700" y="768350"/>
          <p14:tracePt t="2809" x="3340100" y="768350"/>
          <p14:tracePt t="2826" x="3419475" y="776288"/>
          <p14:tracePt t="2843" x="3490913" y="795338"/>
          <p14:tracePt t="2860" x="3598863" y="812800"/>
          <p14:tracePt t="2876" x="3643313" y="812800"/>
          <p14:tracePt t="2893" x="3670300" y="822325"/>
          <p14:tracePt t="2910" x="3679825" y="822325"/>
          <p14:tracePt t="3201" x="3687763" y="822325"/>
          <p14:tracePt t="3226" x="3724275" y="812800"/>
          <p14:tracePt t="3238" x="3795713" y="812800"/>
          <p14:tracePt t="3251" x="3919538" y="803275"/>
          <p14:tracePt t="3264" x="4071938" y="785813"/>
          <p14:tracePt t="3278" x="4197350" y="785813"/>
          <p14:tracePt t="3295" x="4268788" y="758825"/>
          <p14:tracePt t="3312" x="4322763" y="758825"/>
          <p14:tracePt t="3329" x="4384675" y="750888"/>
          <p14:tracePt t="3345" x="4419600" y="750888"/>
          <p14:tracePt t="3362" x="4456113" y="750888"/>
          <p14:tracePt t="3379" x="4518025" y="750888"/>
          <p14:tracePt t="3395" x="4554538" y="750888"/>
          <p14:tracePt t="3412" x="4581525" y="750888"/>
          <p14:tracePt t="3429" x="4643438" y="741363"/>
          <p14:tracePt t="3446" x="4670425" y="741363"/>
          <p14:tracePt t="3463" x="4697413" y="741363"/>
          <p14:tracePt t="3480" x="4741863" y="741363"/>
          <p14:tracePt t="3496" x="4759325" y="741363"/>
          <p14:tracePt t="3513" x="4776788" y="741363"/>
          <p14:tracePt t="3530" x="4822825" y="741363"/>
          <p14:tracePt t="3546" x="4848225" y="741363"/>
          <p14:tracePt t="3563" x="4875213" y="741363"/>
          <p14:tracePt t="3580" x="4911725" y="741363"/>
          <p14:tracePt t="3597" x="4929188" y="741363"/>
          <p14:tracePt t="3614" x="4946650" y="741363"/>
          <p14:tracePt t="3630" x="4956175" y="741363"/>
          <p14:tracePt t="3647" x="4965700" y="741363"/>
          <p14:tracePt t="3664" x="4973638" y="741363"/>
          <p14:tracePt t="3681" x="4983163" y="741363"/>
          <p14:tracePt t="3705" x="4991100" y="741363"/>
          <p14:tracePt t="3769" x="4973638" y="741363"/>
          <p14:tracePt t="3781" x="4857750" y="741363"/>
          <p14:tracePt t="3793" x="4510088" y="758825"/>
          <p14:tracePt t="3806" x="3857625" y="839788"/>
          <p14:tracePt t="3818" x="3197225" y="928688"/>
          <p14:tracePt t="3832" x="2714625" y="1000125"/>
          <p14:tracePt t="3848" x="2428875" y="1062038"/>
          <p14:tracePt t="3865" x="2205038" y="1108075"/>
          <p14:tracePt t="3883" x="1955800" y="1143000"/>
          <p14:tracePt t="3898" x="1857375" y="1160463"/>
          <p14:tracePt t="3915" x="1776413" y="1169988"/>
          <p14:tracePt t="3931" x="1687513" y="1179513"/>
          <p14:tracePt t="3948" x="1536700" y="1196975"/>
          <p14:tracePt t="3965" x="1465263" y="1214438"/>
          <p14:tracePt t="3982" x="1384300" y="1214438"/>
          <p14:tracePt t="3999" x="1312863" y="1231900"/>
          <p14:tracePt t="4016" x="1276350" y="1231900"/>
          <p14:tracePt t="4032" x="1268413" y="1231900"/>
          <p14:tracePt t="4049" x="1258888" y="1231900"/>
          <p14:tracePt t="4066" x="1250950" y="1231900"/>
          <p14:tracePt t="4083" x="1241425" y="1231900"/>
          <p14:tracePt t="4099" x="1231900" y="1241425"/>
          <p14:tracePt t="4116" x="1223963" y="1241425"/>
          <p14:tracePt t="4133" x="1214438" y="1250950"/>
          <p14:tracePt t="4150" x="1204913" y="1258888"/>
          <p14:tracePt t="4166" x="1196975" y="1258888"/>
          <p14:tracePt t="4235" x="1196975" y="1268413"/>
          <p14:tracePt t="4261" x="1196975" y="1276350"/>
          <p14:tracePt t="4273" x="1196975" y="1285875"/>
          <p14:tracePt t="4286" x="1196975" y="1295400"/>
          <p14:tracePt t="4299" x="1204913" y="1303338"/>
          <p14:tracePt t="4311" x="1231900" y="1322388"/>
          <p14:tracePt t="4324" x="1250950" y="1330325"/>
          <p14:tracePt t="4336" x="1285875" y="1339850"/>
          <p14:tracePt t="4350" x="1312863" y="1347788"/>
          <p14:tracePt t="4367" x="1357313" y="1366838"/>
          <p14:tracePt t="4384" x="1393825" y="1366838"/>
          <p14:tracePt t="4401" x="1455738" y="1374775"/>
          <p14:tracePt t="4418" x="1482725" y="1374775"/>
          <p14:tracePt t="4435" x="1509713" y="1374775"/>
          <p14:tracePt t="4451" x="1571625" y="1374775"/>
          <p14:tracePt t="4468" x="1616075" y="1374775"/>
          <p14:tracePt t="4484" x="1670050" y="1374775"/>
          <p14:tracePt t="4501" x="1795463" y="1374775"/>
          <p14:tracePt t="4518" x="1857375" y="1374775"/>
          <p14:tracePt t="4534" x="1901825" y="1374775"/>
          <p14:tracePt t="4551" x="2017713" y="1374775"/>
          <p14:tracePt t="4568" x="2081213" y="1366838"/>
          <p14:tracePt t="4585" x="2143125" y="1366838"/>
          <p14:tracePt t="4602" x="2268538" y="1357313"/>
          <p14:tracePt t="4619" x="2322513" y="1357313"/>
          <p14:tracePt t="4636" x="2374900" y="1357313"/>
          <p14:tracePt t="4652" x="2490788" y="1347788"/>
          <p14:tracePt t="4669" x="2536825" y="1347788"/>
          <p14:tracePt t="4686" x="2571750" y="1347788"/>
          <p14:tracePt t="4702" x="2652713" y="1347788"/>
          <p14:tracePt t="4719" x="2687638" y="1347788"/>
          <p14:tracePt t="4736" x="2724150" y="1347788"/>
          <p14:tracePt t="4753" x="2813050" y="1347788"/>
          <p14:tracePt t="4769" x="2874963" y="1347788"/>
          <p14:tracePt t="4786" x="2911475" y="1347788"/>
          <p14:tracePt t="4803" x="2965450" y="1347788"/>
          <p14:tracePt t="4819" x="2982913" y="1347788"/>
          <p14:tracePt t="4836" x="2990850" y="1347788"/>
          <p14:tracePt t="4853" x="3009900" y="1347788"/>
          <p14:tracePt t="4870" x="3027363" y="1347788"/>
          <p14:tracePt t="4887" x="3036888" y="1347788"/>
          <p14:tracePt t="4903" x="3044825" y="1347788"/>
          <p14:tracePt t="4920" x="3054350" y="1347788"/>
          <p14:tracePt t="4937" x="3062288" y="1347788"/>
          <p14:tracePt t="5208" x="3054350" y="1347788"/>
          <p14:tracePt t="5220" x="3036888" y="1347788"/>
          <p14:tracePt t="5233" x="3017838" y="1347788"/>
          <p14:tracePt t="5246" x="2973388" y="1347788"/>
          <p14:tracePt t="5258" x="2938463" y="1347788"/>
          <p14:tracePt t="5272" x="2884488" y="1347788"/>
          <p14:tracePt t="5289" x="2857500" y="1347788"/>
          <p14:tracePt t="5306" x="2822575" y="1347788"/>
          <p14:tracePt t="5322" x="2786063" y="1347788"/>
          <p14:tracePt t="5339" x="2776538" y="1347788"/>
          <p14:tracePt t="5359" x="2768600" y="1347788"/>
          <p14:tracePt t="5372" x="2759075" y="1347788"/>
          <p14:tracePt t="5523" x="2768600" y="1347788"/>
          <p14:tracePt t="5536" x="2795588" y="1339850"/>
          <p14:tracePt t="5548" x="2847975" y="1339850"/>
          <p14:tracePt t="5561" x="2946400" y="1339850"/>
          <p14:tracePt t="5574" x="3044825" y="1339850"/>
          <p14:tracePt t="5590" x="3152775" y="1339850"/>
          <p14:tracePt t="5607" x="3251200" y="1339850"/>
          <p14:tracePt t="5625" x="3384550" y="1339850"/>
          <p14:tracePt t="5641" x="3438525" y="1339850"/>
          <p14:tracePt t="5657" x="3482975" y="1339850"/>
          <p14:tracePt t="5674" x="3571875" y="1339850"/>
          <p14:tracePt t="5691" x="3608388" y="1339850"/>
          <p14:tracePt t="5708" x="3633788" y="1339850"/>
          <p14:tracePt t="5725" x="3679825" y="1339850"/>
          <p14:tracePt t="5741" x="3697288" y="1339850"/>
          <p14:tracePt t="5763" x="3705225" y="1339850"/>
          <p14:tracePt t="5788" x="3714750" y="1339850"/>
          <p14:tracePt t="5801" x="3724275" y="1339850"/>
          <p14:tracePt t="6167" x="3732213" y="1339850"/>
          <p14:tracePt t="6180" x="3786188" y="1339850"/>
          <p14:tracePt t="6193" x="3857625" y="1339850"/>
          <p14:tracePt t="6205" x="3965575" y="1339850"/>
          <p14:tracePt t="6218" x="4116388" y="1339850"/>
          <p14:tracePt t="6230" x="4232275" y="1339850"/>
          <p14:tracePt t="6244" x="4330700" y="1347788"/>
          <p14:tracePt t="6261" x="4394200" y="1357313"/>
          <p14:tracePt t="6277" x="4446588" y="1374775"/>
          <p14:tracePt t="6294" x="4527550" y="1401763"/>
          <p14:tracePt t="6311" x="4554538" y="1411288"/>
          <p14:tracePt t="6328" x="4608513" y="1428750"/>
          <p14:tracePt t="6344" x="4687888" y="1438275"/>
          <p14:tracePt t="6360" x="4724400" y="1438275"/>
          <p14:tracePt t="6377" x="4751388" y="1446213"/>
          <p14:tracePt t="6395" x="4776788" y="1446213"/>
          <p14:tracePt t="6411" x="4795838" y="1446213"/>
          <p14:tracePt t="6428" x="4813300" y="1446213"/>
          <p14:tracePt t="6445" x="4840288" y="1455738"/>
          <p14:tracePt t="6461" x="4867275" y="1455738"/>
          <p14:tracePt t="6478" x="4894263" y="1465263"/>
          <p14:tracePt t="6495" x="4973638" y="1473200"/>
          <p14:tracePt t="6512" x="5018088" y="1473200"/>
          <p14:tracePt t="6528" x="5054600" y="1473200"/>
          <p14:tracePt t="6545" x="5108575" y="1490663"/>
          <p14:tracePt t="6562" x="5160963" y="1490663"/>
          <p14:tracePt t="6579" x="5224463" y="1500188"/>
          <p14:tracePt t="6595" x="5295900" y="1509713"/>
          <p14:tracePt t="6612" x="5446713" y="1536700"/>
          <p14:tracePt t="6629" x="5500688" y="1554163"/>
          <p14:tracePt t="6646" x="5562600" y="1562100"/>
          <p14:tracePt t="6647" x="5599113" y="1571625"/>
          <p14:tracePt t="6663" x="5653088" y="1589088"/>
          <p14:tracePt t="6679" x="5715000" y="1598613"/>
          <p14:tracePt t="6697" x="5795963" y="1616075"/>
          <p14:tracePt t="6698" x="5884863" y="1633538"/>
          <p14:tracePt t="6713" x="5956300" y="1660525"/>
          <p14:tracePt t="6730" x="6018213" y="1670050"/>
          <p14:tracePt t="6746" x="6072188" y="1687513"/>
          <p14:tracePt t="6763" x="6126163" y="1687513"/>
          <p14:tracePt t="6780" x="6143625" y="1687513"/>
          <p14:tracePt t="6797" x="6170613" y="1687513"/>
          <p14:tracePt t="6814" x="6180138" y="1687513"/>
          <p14:tracePt t="6836" x="6188075" y="1687513"/>
          <p14:tracePt t="6849" x="6205538" y="1687513"/>
          <p14:tracePt t="6864" x="6215063" y="1687513"/>
          <p14:tracePt t="6881" x="6224588" y="1687513"/>
          <p14:tracePt t="6897" x="6251575" y="1687513"/>
          <p14:tracePt t="6914" x="6286500" y="1687513"/>
          <p14:tracePt t="6931" x="6296025" y="1679575"/>
          <p14:tracePt t="6948" x="6313488" y="1679575"/>
          <p14:tracePt t="7000" x="6323013" y="1679575"/>
          <p14:tracePt t="7051" x="6303963" y="1687513"/>
          <p14:tracePt t="7064" x="6269038" y="1724025"/>
          <p14:tracePt t="7076" x="6188075" y="1776413"/>
          <p14:tracePt t="7089" x="6099175" y="1839913"/>
          <p14:tracePt t="7101" x="6010275" y="1893888"/>
          <p14:tracePt t="7115" x="5929313" y="1946275"/>
          <p14:tracePt t="7132" x="5875338" y="1973263"/>
          <p14:tracePt t="7148" x="5830888" y="2000250"/>
          <p14:tracePt t="7165" x="5751513" y="2036763"/>
          <p14:tracePt t="7182" x="5732463" y="2044700"/>
          <p14:tracePt t="7199" x="5697538" y="2054225"/>
          <p14:tracePt t="7216" x="5670550" y="2071688"/>
          <p14:tracePt t="7232" x="5661025" y="2071688"/>
          <p14:tracePt t="7249" x="5653088" y="2071688"/>
          <p14:tracePt t="7266" x="5643563" y="2071688"/>
          <p14:tracePt t="12708" x="5626100" y="2071688"/>
          <p14:tracePt t="12720" x="5599113" y="2071688"/>
          <p14:tracePt t="12733" x="5527675" y="2071688"/>
          <p14:tracePt t="12746" x="5357813" y="2071688"/>
          <p14:tracePt t="12761" x="5062538" y="2071688"/>
          <p14:tracePt t="12778" x="4687888" y="2071688"/>
          <p14:tracePt t="12795" x="3973513" y="2071688"/>
          <p14:tracePt t="12811" x="3589338" y="2108200"/>
          <p14:tracePt t="12828" x="3205163" y="2179638"/>
          <p14:tracePt t="12845" x="2840038" y="2241550"/>
          <p14:tracePt t="12862" x="2428875" y="2330450"/>
          <p14:tracePt t="12878" x="2347913" y="2339975"/>
          <p14:tracePt t="12895" x="2312988" y="2357438"/>
          <p14:tracePt t="12912" x="2276475" y="2357438"/>
          <p14:tracePt t="12929" x="2268538" y="2357438"/>
          <p14:tracePt t="13060" x="2268538" y="2347913"/>
          <p14:tracePt t="13073" x="2268538" y="2339975"/>
          <p14:tracePt t="13086" x="2268538" y="2322513"/>
          <p14:tracePt t="13098" x="2268538" y="2303463"/>
          <p14:tracePt t="13113" x="2259013" y="2295525"/>
          <p14:tracePt t="13130" x="2251075" y="2268538"/>
          <p14:tracePt t="13147" x="2241550" y="2241550"/>
          <p14:tracePt t="13163" x="2187575" y="2197100"/>
          <p14:tracePt t="13180" x="2160588" y="2179638"/>
          <p14:tracePt t="13197" x="2125663" y="2160588"/>
          <p14:tracePt t="13214" x="2089150" y="2143125"/>
          <p14:tracePt t="13230" x="2062163" y="2133600"/>
          <p14:tracePt t="13250" x="2054225" y="2133600"/>
          <p14:tracePt t="13275" x="2044700" y="2133600"/>
          <p14:tracePt t="13287" x="2036763" y="2133600"/>
          <p14:tracePt t="13642" x="2027238" y="2133600"/>
          <p14:tracePt t="13654" x="2009775" y="2133600"/>
          <p14:tracePt t="13667" x="1990725" y="2133600"/>
          <p14:tracePt t="13679" x="1973263" y="2133600"/>
          <p14:tracePt t="13692" x="1946275" y="2133600"/>
          <p14:tracePt t="13704" x="1901825" y="2133600"/>
          <p14:tracePt t="13718" x="1857375" y="2133600"/>
          <p14:tracePt t="13735" x="1822450" y="2133600"/>
          <p14:tracePt t="13752" x="1785938" y="2133600"/>
          <p14:tracePt t="13769" x="1724025" y="2133600"/>
          <p14:tracePt t="13783" x="1714500" y="2133600"/>
          <p14:tracePt t="13801" x="1704975" y="2133600"/>
          <p14:tracePt t="13818" x="1670050" y="2133600"/>
          <p14:tracePt t="13835" x="1660525" y="2133600"/>
          <p14:tracePt t="13852" x="1652588" y="2133600"/>
          <p14:tracePt t="13869" x="1643063" y="2133600"/>
          <p14:tracePt t="13894" x="1633538" y="2133600"/>
          <p14:tracePt t="13919" x="1625600" y="2133600"/>
          <p14:tracePt t="13932" x="1616075" y="2133600"/>
          <p14:tracePt t="13958" x="1608138" y="2133600"/>
          <p14:tracePt t="13995" x="1598613" y="2133600"/>
          <p14:tracePt t="14008" x="1589088" y="2133600"/>
          <p14:tracePt t="14033" x="1581150" y="2133600"/>
          <p14:tracePt t="14046" x="1562100" y="2133600"/>
          <p14:tracePt t="14058" x="1554163" y="2133600"/>
          <p14:tracePt t="14071" x="1536700" y="2133600"/>
          <p14:tracePt t="14087" x="1527175" y="2133600"/>
          <p14:tracePt t="14102" x="1490663" y="2143125"/>
          <p14:tracePt t="14119" x="1473200" y="2143125"/>
          <p14:tracePt t="14136" x="1438275" y="2143125"/>
          <p14:tracePt t="14152" x="1419225" y="2152650"/>
          <p14:tracePt t="14169" x="1411288" y="2152650"/>
          <p14:tracePt t="14185" x="1401763" y="2152650"/>
          <p14:tracePt t="14210" x="1393825" y="2152650"/>
          <p14:tracePt t="15094" x="1401763" y="2152650"/>
          <p14:tracePt t="15700" x="1411288" y="2152650"/>
          <p14:tracePt t="15712" x="1419225" y="2152650"/>
          <p14:tracePt t="15725" x="1455738" y="2152650"/>
          <p14:tracePt t="15738" x="1517650" y="2152650"/>
          <p14:tracePt t="15750" x="1652588" y="2133600"/>
          <p14:tracePt t="15763" x="1857375" y="2116138"/>
          <p14:tracePt t="15777" x="1990725" y="2108200"/>
          <p14:tracePt t="15794" x="2108200" y="2098675"/>
          <p14:tracePt t="15810" x="2205038" y="2098675"/>
          <p14:tracePt t="15827" x="2357438" y="2098675"/>
          <p14:tracePt t="15844" x="2438400" y="2098675"/>
          <p14:tracePt t="15860" x="2490788" y="2098675"/>
          <p14:tracePt t="15877" x="2670175" y="2098675"/>
          <p14:tracePt t="15894" x="2759075" y="2098675"/>
          <p14:tracePt t="15911" x="2847975" y="2098675"/>
          <p14:tracePt t="15928" x="2955925" y="2098675"/>
          <p14:tracePt t="15944" x="2982913" y="2098675"/>
          <p14:tracePt t="15961" x="3017838" y="2098675"/>
          <p14:tracePt t="15978" x="3054350" y="2098675"/>
          <p14:tracePt t="15995" x="3071813" y="2098675"/>
          <p14:tracePt t="16011" x="3089275" y="2098675"/>
          <p14:tracePt t="16028" x="3133725" y="2098675"/>
          <p14:tracePt t="16045" x="3160713" y="2098675"/>
          <p14:tracePt t="16062" x="3179763" y="2098675"/>
          <p14:tracePt t="16079" x="3214688" y="2098675"/>
          <p14:tracePt t="16095" x="3232150" y="2098675"/>
          <p14:tracePt t="16112" x="3251200" y="2098675"/>
          <p14:tracePt t="16129" x="3276600" y="2098675"/>
          <p14:tracePt t="16146" x="3303588" y="2098675"/>
          <p14:tracePt t="16162" x="3330575" y="2098675"/>
          <p14:tracePt t="16180" x="3402013" y="2098675"/>
          <p14:tracePt t="16196" x="3438525" y="2098675"/>
          <p14:tracePt t="16213" x="3465513" y="2098675"/>
          <p14:tracePt t="16229" x="3490913" y="2098675"/>
          <p14:tracePt t="16246" x="3527425" y="2098675"/>
          <p14:tracePt t="16262" x="3544888" y="2098675"/>
          <p14:tracePt t="16279" x="3554413" y="2098675"/>
          <p14:tracePt t="16307" x="3562350" y="2098675"/>
          <p14:tracePt t="16913" x="3571875" y="2098675"/>
          <p14:tracePt t="16938" x="3589338" y="2098675"/>
          <p14:tracePt t="16950" x="3608388" y="2098675"/>
          <p14:tracePt t="16963" x="3633788" y="2098675"/>
          <p14:tracePt t="16976" x="3660775" y="2098675"/>
          <p14:tracePt t="16988" x="3705225" y="2098675"/>
          <p14:tracePt t="17001" x="3732213" y="2098675"/>
          <p14:tracePt t="17017" x="3768725" y="2098675"/>
          <p14:tracePt t="17033" x="3795713" y="2098675"/>
          <p14:tracePt t="17050" x="3822700" y="2098675"/>
          <p14:tracePt t="17067" x="3857625" y="2098675"/>
          <p14:tracePt t="17084" x="3875088" y="2098675"/>
          <p14:tracePt t="17100" x="3884613" y="2098675"/>
          <p14:tracePt t="17117" x="3911600" y="2098675"/>
          <p14:tracePt t="17134" x="3919538" y="2098675"/>
          <p14:tracePt t="17151" x="3929063" y="2098675"/>
          <p14:tracePt t="17168" x="3956050" y="2098675"/>
          <p14:tracePt t="17184" x="3965575" y="2098675"/>
          <p14:tracePt t="17201" x="3973513" y="2098675"/>
          <p14:tracePt t="17218" x="4017963" y="2098675"/>
          <p14:tracePt t="17234" x="4027488" y="2098675"/>
          <p14:tracePt t="17251" x="4044950" y="2098675"/>
          <p14:tracePt t="17268" x="4089400" y="2098675"/>
          <p14:tracePt t="17285" x="4098925" y="2098675"/>
          <p14:tracePt t="17301" x="4116388" y="2098675"/>
          <p14:tracePt t="17317" x="4133850" y="2098675"/>
          <p14:tracePt t="17334" x="4143375" y="2098675"/>
          <p14:tracePt t="17351" x="4152900" y="2098675"/>
          <p14:tracePt t="17368" x="4160838" y="2098675"/>
          <p14:tracePt t="17385" x="4170363" y="2098675"/>
          <p14:tracePt t="17402" x="4170363" y="2108200"/>
          <p14:tracePt t="17419" x="4179888" y="2108200"/>
          <p14:tracePt t="17436" x="4187825" y="2116138"/>
          <p14:tracePt t="17452" x="4197350" y="2116138"/>
          <p14:tracePt t="17469" x="4205288" y="2116138"/>
          <p14:tracePt t="17506" x="4214813" y="2116138"/>
          <p14:tracePt t="17708" x="4232275" y="2116138"/>
          <p14:tracePt t="17721" x="4241800" y="2116138"/>
          <p14:tracePt t="17733" x="4276725" y="2116138"/>
          <p14:tracePt t="17746" x="4340225" y="2125663"/>
          <p14:tracePt t="17758" x="4429125" y="2133600"/>
          <p14:tracePt t="17771" x="4554538" y="2152650"/>
          <p14:tracePt t="17787" x="4670425" y="2160588"/>
          <p14:tracePt t="17804" x="4795838" y="2179638"/>
          <p14:tracePt t="17822" x="4991100" y="2214563"/>
          <p14:tracePt t="17837" x="5081588" y="2224088"/>
          <p14:tracePt t="17854" x="5153025" y="2241550"/>
          <p14:tracePt t="17871" x="5241925" y="2251075"/>
          <p14:tracePt t="17888" x="5357813" y="2268538"/>
          <p14:tracePt t="17904" x="5411788" y="2286000"/>
          <p14:tracePt t="17921" x="5438775" y="2295525"/>
          <p14:tracePt t="17938" x="5473700" y="2295525"/>
          <p14:tracePt t="17955" x="5483225" y="2303463"/>
          <p14:tracePt t="17971" x="5500688" y="2303463"/>
          <p14:tracePt t="17988" x="5518150" y="2303463"/>
          <p14:tracePt t="18005" x="5537200" y="2312988"/>
          <p14:tracePt t="18022" x="5545138" y="2312988"/>
          <p14:tracePt t="18038" x="5562600" y="2312988"/>
          <p14:tracePt t="18074" x="5572125" y="2312988"/>
          <p14:tracePt t="18099" x="5581650" y="2312988"/>
          <p14:tracePt t="18137" x="5589588" y="2312988"/>
          <p14:tracePt t="18163" x="5608638" y="2312988"/>
          <p14:tracePt t="18175" x="5634038" y="2312988"/>
          <p14:tracePt t="18188" x="5661025" y="2322513"/>
          <p14:tracePt t="18201" x="5705475" y="2322513"/>
          <p14:tracePt t="18213" x="5759450" y="2322513"/>
          <p14:tracePt t="18226" x="5803900" y="2322513"/>
          <p14:tracePt t="18240" x="5848350" y="2322513"/>
          <p14:tracePt t="18257" x="5894388" y="2322513"/>
          <p14:tracePt t="18273" x="5919788" y="2322513"/>
          <p14:tracePt t="18290" x="5973763" y="2322513"/>
          <p14:tracePt t="18307" x="6000750" y="2322513"/>
          <p14:tracePt t="18324" x="6018213" y="2322513"/>
          <p14:tracePt t="18340" x="6037263" y="2322513"/>
          <p14:tracePt t="18377" x="6045200" y="2322513"/>
          <p14:tracePt t="40459" x="6027738" y="2322513"/>
          <p14:tracePt t="40471" x="5983288" y="2339975"/>
          <p14:tracePt t="40484" x="5867400" y="2384425"/>
          <p14:tracePt t="40496" x="5554663" y="2509838"/>
          <p14:tracePt t="40509" x="5126038" y="2705100"/>
          <p14:tracePt t="40522" x="4759325" y="2938463"/>
          <p14:tracePt t="40539" x="4510088" y="3089275"/>
          <p14:tracePt t="40556" x="4286250" y="3259138"/>
          <p14:tracePt t="40573" x="3875088" y="3660775"/>
          <p14:tracePt t="40590" x="3670300" y="3902075"/>
          <p14:tracePt t="40606" x="3517900" y="4081463"/>
          <p14:tracePt t="40623" x="3357563" y="4303713"/>
          <p14:tracePt t="40640" x="3322638" y="4367213"/>
          <p14:tracePt t="40656" x="3286125" y="4411663"/>
          <p14:tracePt t="40673" x="3268663" y="4456113"/>
          <p14:tracePt t="40690" x="3259138" y="4473575"/>
          <p14:tracePt t="40711" x="3259138" y="4491038"/>
          <p14:tracePt t="40736" x="3259138" y="4510088"/>
          <p14:tracePt t="40761" x="3259138" y="4518025"/>
          <p14:tracePt t="40787" x="3259138" y="4527550"/>
          <p14:tracePt t="40837" x="3259138" y="4537075"/>
          <p14:tracePt t="40850" x="3259138" y="4545013"/>
          <p14:tracePt t="40863" x="3259138" y="4562475"/>
          <p14:tracePt t="40875" x="3251200" y="4581525"/>
          <p14:tracePt t="40891" x="3241675" y="4608513"/>
          <p14:tracePt t="40908" x="3241675" y="4633913"/>
          <p14:tracePt t="40924" x="3232150" y="4643438"/>
          <p14:tracePt t="40941" x="3232150" y="4660900"/>
          <p14:tracePt t="40957" x="3232150" y="4670425"/>
          <p14:tracePt t="41052" x="3251200" y="4660900"/>
          <p14:tracePt t="41064" x="3268663" y="4643438"/>
          <p14:tracePt t="41077" x="3313113" y="4616450"/>
          <p14:tracePt t="41090" x="3357563" y="4581525"/>
          <p14:tracePt t="41102" x="3411538" y="4545013"/>
          <p14:tracePt t="41115" x="3438525" y="4518025"/>
          <p14:tracePt t="41128" x="3473450" y="4500563"/>
          <p14:tracePt t="41142" x="3500438" y="4491038"/>
          <p14:tracePt t="41159" x="3517900" y="4483100"/>
          <p14:tracePt t="41176" x="3527425" y="4473575"/>
          <p14:tracePt t="41193" x="3544888" y="4465638"/>
          <p14:tracePt t="41209" x="3554413" y="4465638"/>
          <p14:tracePt t="41226" x="3554413" y="4456113"/>
          <p14:tracePt t="41243" x="3562350" y="4456113"/>
          <p14:tracePt t="41304" x="3571875" y="4456113"/>
          <p14:tracePt t="41342" x="3571875" y="4446588"/>
          <p14:tracePt t="41367" x="3581400" y="4446588"/>
          <p14:tracePt t="41406" x="3589338" y="4446588"/>
          <p14:tracePt t="41443" x="3598863" y="4446588"/>
          <p14:tracePt t="41468" x="3608388" y="4446588"/>
          <p14:tracePt t="41480" x="3616325" y="4438650"/>
          <p14:tracePt t="41506" x="3625850" y="4429125"/>
          <p14:tracePt t="41519" x="3643313" y="4429125"/>
          <p14:tracePt t="41544" x="3660775" y="4429125"/>
          <p14:tracePt t="41556" x="3670300" y="4419600"/>
          <p14:tracePt t="41569" x="3679825" y="4419600"/>
          <p14:tracePt t="41582" x="3687763" y="4419600"/>
          <p14:tracePt t="41595" x="3697288" y="4411663"/>
          <p14:tracePt t="41611" x="3705225" y="4411663"/>
          <p14:tracePt t="41628" x="3714750" y="4411663"/>
          <p14:tracePt t="41645" x="3741738" y="4411663"/>
          <p14:tracePt t="41662" x="3759200" y="4411663"/>
          <p14:tracePt t="41679" x="3768725" y="4411663"/>
          <p14:tracePt t="41695" x="3795713" y="4411663"/>
          <p14:tracePt t="41712" x="3813175" y="4402138"/>
          <p14:tracePt t="41729" x="3822700" y="4402138"/>
          <p14:tracePt t="41746" x="3857625" y="4402138"/>
          <p14:tracePt t="41762" x="3867150" y="4402138"/>
          <p14:tracePt t="41779" x="3884613" y="4402138"/>
          <p14:tracePt t="41797" x="3938588" y="4402138"/>
          <p14:tracePt t="41812" x="3965575" y="4402138"/>
          <p14:tracePt t="41829" x="3990975" y="4402138"/>
          <p14:tracePt t="41846" x="4027488" y="4402138"/>
          <p14:tracePt t="41863" x="4133850" y="4402138"/>
          <p14:tracePt t="41880" x="4187825" y="4402138"/>
          <p14:tracePt t="41896" x="4241800" y="4402138"/>
          <p14:tracePt t="41913" x="4330700" y="4402138"/>
          <p14:tracePt t="41930" x="4367213" y="4402138"/>
          <p14:tracePt t="41947" x="4402138" y="4402138"/>
          <p14:tracePt t="41963" x="4465638" y="4402138"/>
          <p14:tracePt t="41980" x="4510088" y="4402138"/>
          <p14:tracePt t="41997" x="4554538" y="4402138"/>
          <p14:tracePt t="42013" x="4625975" y="4402138"/>
          <p14:tracePt t="42030" x="4652963" y="4402138"/>
          <p14:tracePt t="42047" x="4687888" y="4402138"/>
          <p14:tracePt t="42064" x="4768850" y="4402138"/>
          <p14:tracePt t="42081" x="4813300" y="4402138"/>
          <p14:tracePt t="42097" x="4867275" y="4402138"/>
          <p14:tracePt t="42114" x="4956175" y="4402138"/>
          <p14:tracePt t="42131" x="5018088" y="4402138"/>
          <p14:tracePt t="42148" x="5045075" y="4402138"/>
          <p14:tracePt t="42165" x="5126038" y="4402138"/>
          <p14:tracePt t="42181" x="5160963" y="4402138"/>
          <p14:tracePt t="42198" x="5205413" y="4411663"/>
          <p14:tracePt t="42215" x="5276850" y="4411663"/>
          <p14:tracePt t="42231" x="5322888" y="4419600"/>
          <p14:tracePt t="42248" x="5340350" y="4419600"/>
          <p14:tracePt t="42265" x="5384800" y="4429125"/>
          <p14:tracePt t="42282" x="5402263" y="4429125"/>
          <p14:tracePt t="42298" x="5411788" y="4429125"/>
          <p14:tracePt t="42315" x="5419725" y="4429125"/>
          <p14:tracePt t="42332" x="5429250" y="4429125"/>
          <p14:tracePt t="42807" x="5438775" y="4429125"/>
          <p14:tracePt t="42857" x="5446713" y="4429125"/>
          <p14:tracePt t="42883" x="5456238" y="4429125"/>
          <p14:tracePt t="42920" x="5465763" y="4429125"/>
          <p14:tracePt t="42946" x="5473700" y="4429125"/>
          <p14:tracePt t="42971" x="5483225" y="4429125"/>
          <p14:tracePt t="42984" x="5491163" y="4429125"/>
          <p14:tracePt t="42996" x="5500688" y="4429125"/>
          <p14:tracePt t="43009" x="5518150" y="4429125"/>
          <p14:tracePt t="43022" x="5527675" y="4429125"/>
          <p14:tracePt t="43036" x="5537200" y="4429125"/>
          <p14:tracePt t="43052" x="5572125" y="4429125"/>
          <p14:tracePt t="43069" x="5589588" y="4429125"/>
          <p14:tracePt t="43086" x="5626100" y="4429125"/>
          <p14:tracePt t="43102" x="5643563" y="4429125"/>
          <p14:tracePt t="43119" x="5661025" y="4429125"/>
          <p14:tracePt t="43136" x="5705475" y="4429125"/>
          <p14:tracePt t="43153" x="5732463" y="4429125"/>
          <p14:tracePt t="43170" x="5759450" y="4429125"/>
          <p14:tracePt t="43186" x="5803900" y="4429125"/>
          <p14:tracePt t="43203" x="5830888" y="4429125"/>
          <p14:tracePt t="43220" x="5857875" y="4429125"/>
          <p14:tracePt t="43237" x="5902325" y="4429125"/>
          <p14:tracePt t="43253" x="5919788" y="4429125"/>
          <p14:tracePt t="43270" x="5938838" y="4429125"/>
          <p14:tracePt t="43287" x="5956300" y="4429125"/>
          <p14:tracePt t="43303" x="5965825" y="4429125"/>
          <p14:tracePt t="43320" x="5973763" y="4429125"/>
          <p14:tracePt t="43336" x="5983288" y="4429125"/>
          <p14:tracePt t="43353" x="5991225" y="4429125"/>
          <p14:tracePt t="43374" x="6000750" y="4429125"/>
          <p14:tracePt t="43401" x="6018213" y="4429125"/>
          <p14:tracePt t="43412" x="6027738" y="4429125"/>
          <p14:tracePt t="43438" x="6037263" y="4429125"/>
          <p14:tracePt t="43450" x="6045200" y="4429125"/>
          <p14:tracePt t="43463" x="6062663" y="4429125"/>
          <p14:tracePt t="43488" x="6072188" y="4429125"/>
          <p14:tracePt t="43501" x="6089650" y="4429125"/>
          <p14:tracePt t="43514" x="6108700" y="4429125"/>
          <p14:tracePt t="43539" x="6126163" y="4429125"/>
          <p14:tracePt t="43552" x="6134100" y="4429125"/>
          <p14:tracePt t="43564" x="6153150" y="4429125"/>
          <p14:tracePt t="43577" x="6161088" y="4419600"/>
          <p14:tracePt t="43591" x="6188075" y="4419600"/>
          <p14:tracePt t="43605" x="6197600" y="4419600"/>
          <p14:tracePt t="43624" x="6205538" y="4419600"/>
          <p14:tracePt t="43641" x="6251575" y="4419600"/>
          <p14:tracePt t="43658" x="6276975" y="4419600"/>
          <p14:tracePt t="43674" x="6296025" y="4419600"/>
          <p14:tracePt t="43691" x="6340475" y="4419600"/>
          <p14:tracePt t="43708" x="6367463" y="4419600"/>
          <p14:tracePt t="43725" x="6384925" y="4419600"/>
          <p14:tracePt t="43741" x="6438900" y="4419600"/>
          <p14:tracePt t="43756" x="6456363" y="4419600"/>
          <p14:tracePt t="43775" x="6473825" y="4419600"/>
          <p14:tracePt t="43792" x="6510338" y="4419600"/>
          <p14:tracePt t="43808" x="6537325" y="4419600"/>
          <p14:tracePt t="43825" x="6545263" y="4419600"/>
          <p14:tracePt t="43842" x="6562725" y="4419600"/>
          <p14:tracePt t="43867" x="6572250" y="4419600"/>
          <p14:tracePt t="44195" x="6581775" y="4419600"/>
          <p14:tracePt t="44221" x="6599238" y="4419600"/>
          <p14:tracePt t="44233" x="6616700" y="4419600"/>
          <p14:tracePt t="44246" x="6643688" y="4419600"/>
          <p14:tracePt t="44261" x="6680200" y="4419600"/>
          <p14:tracePt t="44277" x="6724650" y="4411663"/>
          <p14:tracePt t="44294" x="6777038" y="4411663"/>
          <p14:tracePt t="44311" x="6848475" y="4411663"/>
          <p14:tracePt t="44328" x="6875463" y="4411663"/>
          <p14:tracePt t="44345" x="6894513" y="4411663"/>
          <p14:tracePt t="44361" x="6929438" y="4402138"/>
          <p14:tracePt t="44378" x="6946900" y="4402138"/>
          <p14:tracePt t="44395" x="6965950" y="4394200"/>
          <p14:tracePt t="44412" x="6983413" y="4394200"/>
          <p14:tracePt t="44447" x="7010400" y="4394200"/>
          <p14:tracePt t="44448" x="7018338" y="4394200"/>
          <p14:tracePt t="44473" x="7027863" y="4394200"/>
          <p14:tracePt t="44511" x="7037388" y="4394200"/>
          <p14:tracePt t="44562" x="7037388" y="4384675"/>
          <p14:tracePt t="44575" x="7018338" y="4375150"/>
          <p14:tracePt t="44587" x="6902450" y="4375150"/>
          <p14:tracePt t="44600" x="6554788" y="4375150"/>
          <p14:tracePt t="44613" x="5857875" y="4375150"/>
          <p14:tracePt t="44627" x="5170488" y="4375150"/>
          <p14:tracePt t="44644" x="4670425" y="4375150"/>
          <p14:tracePt t="44661" x="4303713" y="4375150"/>
          <p14:tracePt t="44678" x="3751263" y="4456113"/>
          <p14:tracePt t="44694" x="3589338" y="4483100"/>
          <p14:tracePt t="44711" x="3473450" y="4510088"/>
          <p14:tracePt t="44728" x="3322638" y="4537075"/>
          <p14:tracePt t="44744" x="3268663" y="4545013"/>
          <p14:tracePt t="44761" x="3232150" y="4545013"/>
          <p14:tracePt t="44778" x="3205163" y="4545013"/>
          <p14:tracePt t="45105" x="3187700" y="4545013"/>
          <p14:tracePt t="45118" x="3160713" y="4545013"/>
          <p14:tracePt t="45130" x="3081338" y="4545013"/>
          <p14:tracePt t="45143" x="2946400" y="4545013"/>
          <p14:tracePt t="45155" x="2724150" y="4572000"/>
          <p14:tracePt t="45168" x="2446338" y="4589463"/>
          <p14:tracePt t="45181" x="2268538" y="4598988"/>
          <p14:tracePt t="45197" x="2143125" y="4616450"/>
          <p14:tracePt t="45213" x="2044700" y="4633913"/>
          <p14:tracePt t="45230" x="1893888" y="4660900"/>
          <p14:tracePt t="45247" x="1839913" y="4670425"/>
          <p14:tracePt t="45263" x="1795463" y="4679950"/>
          <p14:tracePt t="45281" x="1731963" y="4679950"/>
          <p14:tracePt t="45297" x="1714500" y="4687888"/>
          <p14:tracePt t="45314" x="1697038" y="4697413"/>
          <p14:tracePt t="45331" x="1670050" y="4697413"/>
          <p14:tracePt t="45333" x="1643063" y="4705350"/>
          <p14:tracePt t="45348" x="1633538" y="4705350"/>
          <p14:tracePt t="45364" x="1625600" y="4714875"/>
          <p14:tracePt t="45381" x="1616075" y="4714875"/>
          <p14:tracePt t="45398" x="1598613" y="4724400"/>
          <p14:tracePt t="45610" x="1616075" y="4724400"/>
          <p14:tracePt t="45622" x="1643063" y="4724400"/>
          <p14:tracePt t="45635" x="1687513" y="4724400"/>
          <p14:tracePt t="45647" x="1751013" y="4724400"/>
          <p14:tracePt t="45660" x="1847850" y="4724400"/>
          <p14:tracePt t="45673" x="1919288" y="4732338"/>
          <p14:tracePt t="45685" x="1982788" y="4732338"/>
          <p14:tracePt t="45699" x="2044700" y="4732338"/>
          <p14:tracePt t="45716" x="2062163" y="4732338"/>
          <p14:tracePt t="45733" x="2089150" y="4732338"/>
          <p14:tracePt t="45750" x="2143125" y="4732338"/>
          <p14:tracePt t="45766" x="2160588" y="4732338"/>
          <p14:tracePt t="45783" x="2197100" y="4732338"/>
          <p14:tracePt t="45800" x="2224088" y="4732338"/>
          <p14:tracePt t="45817" x="2232025" y="4732338"/>
          <p14:tracePt t="45833" x="2259013" y="4732338"/>
          <p14:tracePt t="45850" x="2276475" y="4732338"/>
          <p14:tracePt t="45867" x="2286000" y="4732338"/>
          <p14:tracePt t="45884" x="2312988" y="4732338"/>
          <p14:tracePt t="45900" x="2330450" y="4732338"/>
          <p14:tracePt t="45917" x="2347913" y="4732338"/>
          <p14:tracePt t="45934" x="2374900" y="4732338"/>
          <p14:tracePt t="45951" x="2446338" y="4732338"/>
          <p14:tracePt t="45967" x="2482850" y="4732338"/>
          <p14:tracePt t="45984" x="2517775" y="4732338"/>
          <p14:tracePt t="46001" x="2598738" y="4732338"/>
          <p14:tracePt t="46018" x="2625725" y="4732338"/>
          <p14:tracePt t="46035" x="2660650" y="4732338"/>
          <p14:tracePt t="46055" x="2714625" y="4732338"/>
          <p14:tracePt t="46067" x="2741613" y="4724400"/>
          <p14:tracePt t="46084" x="2768600" y="4724400"/>
          <p14:tracePt t="46102" x="2813050" y="4724400"/>
          <p14:tracePt t="46118" x="2830513" y="4724400"/>
          <p14:tracePt t="46135" x="2847975" y="4724400"/>
          <p14:tracePt t="46152" x="2894013" y="4724400"/>
          <p14:tracePt t="46169" x="2911475" y="4724400"/>
          <p14:tracePt t="46184" x="2919413" y="4724400"/>
          <p14:tracePt t="46201" x="2928938" y="4714875"/>
          <p14:tracePt t="46218" x="2965450" y="4714875"/>
          <p14:tracePt t="46235" x="2982913" y="4714875"/>
          <p14:tracePt t="46252" x="3000375" y="4714875"/>
          <p14:tracePt t="46268" x="3044825" y="4705350"/>
          <p14:tracePt t="46286" x="3071813" y="4705350"/>
          <p14:tracePt t="46302" x="3089275" y="4705350"/>
          <p14:tracePt t="46319" x="3108325" y="4705350"/>
          <p14:tracePt t="46335" x="3116263" y="4705350"/>
          <p14:tracePt t="46352" x="3125788" y="4705350"/>
          <p14:tracePt t="46369" x="3133725" y="4705350"/>
          <p14:tracePt t="46386" x="3152775" y="4697413"/>
          <p14:tracePt t="46402" x="3160713" y="4697413"/>
          <p14:tracePt t="46419" x="3170238" y="4697413"/>
          <p14:tracePt t="46437" x="3179763" y="4697413"/>
          <p14:tracePt t="46453" x="3187700" y="4697413"/>
          <p14:tracePt t="46470" x="3205163" y="4697413"/>
          <p14:tracePt t="46487" x="3214688" y="4697413"/>
          <p14:tracePt t="46506" x="3224213" y="4687888"/>
          <p14:tracePt t="47491" x="3232150" y="4687888"/>
          <p14:tracePt t="48527" x="3232150" y="4679950"/>
          <p14:tracePt t="49032" x="3232150" y="4670425"/>
          <p14:tracePt t="49070" x="3232150" y="4660900"/>
          <p14:tracePt t="49083" x="3232150" y="4643438"/>
          <p14:tracePt t="49095" x="3232150" y="4625975"/>
          <p14:tracePt t="49108" x="3214688" y="4598988"/>
          <p14:tracePt t="49121" x="3197225" y="4537075"/>
          <p14:tracePt t="49134" x="3179763" y="4446588"/>
          <p14:tracePt t="49151" x="3143250" y="4348163"/>
          <p14:tracePt t="49167" x="3133725" y="4268788"/>
          <p14:tracePt t="49184" x="3116263" y="4098925"/>
          <p14:tracePt t="49201" x="3116263" y="4000500"/>
          <p14:tracePt t="49218" x="3116263" y="3902075"/>
          <p14:tracePt t="49234" x="3116263" y="3687763"/>
          <p14:tracePt t="49251" x="3116263" y="3589338"/>
          <p14:tracePt t="49268" x="3116263" y="3509963"/>
          <p14:tracePt t="49284" x="3143250" y="3402013"/>
          <p14:tracePt t="49301" x="3143250" y="3357563"/>
          <p14:tracePt t="49317" x="3160713" y="3330575"/>
          <p14:tracePt t="49334" x="3160713" y="3313113"/>
          <p14:tracePt t="49351" x="3170238" y="3295650"/>
          <p14:tracePt t="49651" x="3170238" y="3286125"/>
          <p14:tracePt t="49663" x="3170238" y="3276600"/>
          <p14:tracePt t="49676" x="3170238" y="3241675"/>
          <p14:tracePt t="49689" x="3170238" y="3170238"/>
          <p14:tracePt t="49703" x="3170238" y="3036888"/>
          <p14:tracePt t="49719" x="3205163" y="2822575"/>
          <p14:tracePt t="49736" x="3268663" y="2527300"/>
          <p14:tracePt t="49753" x="3429000" y="2027238"/>
          <p14:tracePt t="49770" x="3490913" y="1822450"/>
          <p14:tracePt t="49786" x="3554413" y="1704975"/>
          <p14:tracePt t="49803" x="3652838" y="1536700"/>
          <p14:tracePt t="49820" x="3697288" y="1482725"/>
          <p14:tracePt t="49837" x="3724275" y="1446213"/>
          <p14:tracePt t="49855" x="3786188" y="1393825"/>
          <p14:tracePt t="49871" x="3813175" y="1366838"/>
          <p14:tracePt t="49888" x="3840163" y="1357313"/>
          <p14:tracePt t="49905" x="3911600" y="1303338"/>
          <p14:tracePt t="49921" x="3938588" y="1276350"/>
          <p14:tracePt t="49938" x="3983038" y="1241425"/>
          <p14:tracePt t="49955" x="4071938" y="1169988"/>
          <p14:tracePt t="49972" x="4108450" y="1133475"/>
          <p14:tracePt t="49988" x="4152900" y="1098550"/>
          <p14:tracePt t="50005" x="4214813" y="1054100"/>
          <p14:tracePt t="50021" x="4259263" y="1017588"/>
          <p14:tracePt t="50038" x="4295775" y="1000125"/>
          <p14:tracePt t="50055" x="4375150" y="946150"/>
          <p14:tracePt t="50071" x="4402138" y="938213"/>
          <p14:tracePt t="50089" x="4419600" y="911225"/>
          <p14:tracePt t="50106" x="4438650" y="901700"/>
          <p14:tracePt t="50144" x="4446588" y="901700"/>
          <p14:tracePt t="50636" x="4438650" y="901700"/>
          <p14:tracePt t="50648" x="4419600" y="901700"/>
          <p14:tracePt t="50661" x="4348163" y="901700"/>
          <p14:tracePt t="50675" x="4205288" y="901700"/>
          <p14:tracePt t="50692" x="3902075" y="884238"/>
          <p14:tracePt t="50709" x="3544888" y="874713"/>
          <p14:tracePt t="50726" x="2990850" y="839788"/>
          <p14:tracePt t="50742" x="2813050" y="830263"/>
          <p14:tracePt t="50759" x="2679700" y="822325"/>
          <p14:tracePt t="50776" x="2482850" y="795338"/>
          <p14:tracePt t="50793" x="2401888" y="785813"/>
          <p14:tracePt t="50809" x="2339975" y="776288"/>
          <p14:tracePt t="50826" x="2251075" y="750888"/>
          <p14:tracePt t="50843" x="2205038" y="731838"/>
          <p14:tracePt t="50860" x="2187575" y="723900"/>
          <p14:tracePt t="50876" x="2152650" y="714375"/>
          <p14:tracePt t="50893" x="2152650" y="704850"/>
          <p14:tracePt t="50910" x="2143125" y="704850"/>
          <p14:tracePt t="50927" x="2133600" y="704850"/>
          <p14:tracePt t="50951" x="2133600" y="696913"/>
          <p14:tracePt t="51027" x="2143125" y="696913"/>
          <p14:tracePt t="51040" x="2160588" y="696913"/>
          <p14:tracePt t="51053" x="2214563" y="696913"/>
          <p14:tracePt t="51065" x="2295525" y="696913"/>
          <p14:tracePt t="51078" x="2374900" y="696913"/>
          <p14:tracePt t="51094" x="2473325" y="696913"/>
          <p14:tracePt t="51111" x="2544763" y="696913"/>
          <p14:tracePt t="51128" x="2670175" y="696913"/>
          <p14:tracePt t="51144" x="2732088" y="696913"/>
          <p14:tracePt t="51161" x="2795588" y="714375"/>
          <p14:tracePt t="51179" x="2919413" y="741363"/>
          <p14:tracePt t="51195" x="2990850" y="750888"/>
          <p14:tracePt t="51211" x="3036888" y="758825"/>
          <p14:tracePt t="51228" x="3081338" y="776288"/>
          <p14:tracePt t="51245" x="3152775" y="795338"/>
          <p14:tracePt t="51262" x="3179763" y="795338"/>
          <p14:tracePt t="51279" x="3205163" y="795338"/>
          <p14:tracePt t="51295" x="3276600" y="803275"/>
          <p14:tracePt t="51312" x="3330575" y="812800"/>
          <p14:tracePt t="51329" x="3384550" y="822325"/>
          <p14:tracePt t="51346" x="3446463" y="822325"/>
          <p14:tracePt t="51362" x="3465513" y="822325"/>
          <p14:tracePt t="51379" x="3482975" y="822325"/>
          <p14:tracePt t="51396" x="3490913" y="822325"/>
          <p14:tracePt t="51444" x="3500438" y="822325"/>
          <p14:tracePt t="52201" x="3490913" y="822325"/>
          <p14:tracePt t="52214" x="3482975" y="822325"/>
          <p14:tracePt t="52227" x="3473450" y="822325"/>
          <p14:tracePt t="52239" x="3455988" y="822325"/>
          <p14:tracePt t="52252" x="3411538" y="822325"/>
          <p14:tracePt t="52267" x="3322638" y="822325"/>
          <p14:tracePt t="52284" x="3187700" y="822325"/>
          <p14:tracePt t="52300" x="2965450" y="822325"/>
          <p14:tracePt t="52317" x="2465388" y="822325"/>
          <p14:tracePt t="52334" x="2286000" y="822325"/>
          <p14:tracePt t="52351" x="2170113" y="822325"/>
          <p14:tracePt t="52368" x="2000250" y="822325"/>
          <p14:tracePt t="52384" x="1946275" y="822325"/>
          <p14:tracePt t="52401" x="1911350" y="812800"/>
          <p14:tracePt t="52418" x="1866900" y="803275"/>
          <p14:tracePt t="52441" x="1857375" y="803275"/>
          <p14:tracePt t="52454" x="1847850" y="795338"/>
          <p14:tracePt t="52479" x="1847850" y="785813"/>
          <p14:tracePt t="52644" x="1866900" y="785813"/>
          <p14:tracePt t="52656" x="1884363" y="785813"/>
          <p14:tracePt t="52668" x="1919288" y="785813"/>
          <p14:tracePt t="52681" x="2009775" y="776288"/>
          <p14:tracePt t="52693" x="2125663" y="776288"/>
          <p14:tracePt t="52706" x="2295525" y="758825"/>
          <p14:tracePt t="52719" x="2500313" y="758825"/>
          <p14:tracePt t="52735" x="2705100" y="750888"/>
          <p14:tracePt t="52753" x="2884488" y="750888"/>
          <p14:tracePt t="52770" x="3160713" y="750888"/>
          <p14:tracePt t="52786" x="3286125" y="750888"/>
          <p14:tracePt t="52803" x="3419475" y="750888"/>
          <p14:tracePt t="52820" x="3670300" y="750888"/>
          <p14:tracePt t="52837" x="3795713" y="750888"/>
          <p14:tracePt t="52853" x="3894138" y="750888"/>
          <p14:tracePt t="52870" x="4054475" y="776288"/>
          <p14:tracePt t="52886" x="4108450" y="795338"/>
          <p14:tracePt t="52903" x="4133850" y="803275"/>
          <p14:tracePt t="52920" x="4143375" y="812800"/>
          <p14:tracePt t="52937" x="4152900" y="812800"/>
          <p14:tracePt t="52954" x="4160838" y="812800"/>
          <p14:tracePt t="52971" x="4160838" y="822325"/>
          <p14:tracePt t="54336" x="4152900" y="822325"/>
          <p14:tracePt t="54412" x="4143375" y="822325"/>
          <p14:tracePt t="54474" x="4133850" y="822325"/>
          <p14:tracePt t="54488" x="4125913" y="822325"/>
          <p14:tracePt t="54500" x="4116388" y="822325"/>
          <p14:tracePt t="54513" x="4098925" y="822325"/>
          <p14:tracePt t="54529" x="4081463" y="822325"/>
          <p14:tracePt t="54545" x="4054475" y="822325"/>
          <p14:tracePt t="54562" x="3990975" y="822325"/>
          <p14:tracePt t="54579" x="3786188" y="822325"/>
          <p14:tracePt t="54595" x="3687763" y="822325"/>
          <p14:tracePt t="54612" x="3608388" y="822325"/>
          <p14:tracePt t="54629" x="3544888" y="830263"/>
          <p14:tracePt t="54646" x="3527425" y="830263"/>
          <p14:tracePt t="54663" x="3517900" y="830263"/>
          <p14:tracePt t="54680" x="3509963" y="839788"/>
          <p14:tracePt t="55195" x="3500438" y="839788"/>
          <p14:tracePt t="55220" x="3490913" y="839788"/>
          <p14:tracePt t="55258" x="3482975" y="839788"/>
          <p14:tracePt t="55308" x="3473450" y="839788"/>
          <p14:tracePt t="55359" x="3465513" y="839788"/>
          <p14:tracePt t="55396" x="3455988" y="839788"/>
          <p14:tracePt t="55434" x="3446463" y="839788"/>
          <p14:tracePt t="55510" x="3438525" y="839788"/>
          <p14:tracePt t="55535" x="3429000" y="839788"/>
          <p14:tracePt t="55637" x="3419475" y="839788"/>
          <p14:tracePt t="55700" x="3411538" y="839788"/>
          <p14:tracePt t="55763" x="3402013" y="839788"/>
          <p14:tracePt t="55789" x="3394075" y="839788"/>
          <p14:tracePt t="55801" x="3384550" y="839788"/>
          <p14:tracePt t="55826" x="3375025" y="839788"/>
          <p14:tracePt t="55839" x="3367088" y="839788"/>
          <p14:tracePt t="55851" x="3357563" y="839788"/>
          <p14:tracePt t="55876" x="3348038" y="839788"/>
          <p14:tracePt t="55889" x="3340100" y="839788"/>
          <p14:tracePt t="55927" x="3330575" y="839788"/>
          <p14:tracePt t="56015" x="3322638" y="839788"/>
          <p14:tracePt t="56041" x="3313113" y="839788"/>
          <p14:tracePt t="56053" x="3303588" y="839788"/>
          <p14:tracePt t="56066" x="3303588" y="847725"/>
          <p14:tracePt t="56078" x="3295650" y="847725"/>
          <p14:tracePt t="56091" x="3268663" y="866775"/>
          <p14:tracePt t="56104" x="3259138" y="866775"/>
          <p14:tracePt t="56120" x="3214688" y="884238"/>
          <p14:tracePt t="56137" x="3179763" y="901700"/>
          <p14:tracePt t="56154" x="3000375" y="965200"/>
          <p14:tracePt t="56170" x="2874963" y="990600"/>
          <p14:tracePt t="56187" x="2741613" y="1000125"/>
          <p14:tracePt t="56205" x="2527300" y="1017588"/>
          <p14:tracePt t="56221" x="2446338" y="1017588"/>
          <p14:tracePt t="56238" x="2384425" y="1027113"/>
          <p14:tracePt t="56255" x="2312988" y="1027113"/>
          <p14:tracePt t="56271" x="2276475" y="1027113"/>
          <p14:tracePt t="56288" x="2232025" y="1027113"/>
          <p14:tracePt t="56304" x="2197100" y="1027113"/>
          <p14:tracePt t="56321" x="2143125" y="1027113"/>
          <p14:tracePt t="56338" x="2125663" y="1027113"/>
          <p14:tracePt t="56355" x="2116138" y="1027113"/>
          <p14:tracePt t="56371" x="2098675" y="1027113"/>
          <p14:tracePt t="56394" x="2089150" y="1027113"/>
          <p14:tracePt t="56432" x="2081213" y="1027113"/>
          <p14:tracePt t="56444" x="2071688" y="1027113"/>
          <p14:tracePt t="56457" x="2062163" y="1027113"/>
          <p14:tracePt t="56470" x="2062163" y="1044575"/>
          <p14:tracePt t="56482" x="2054225" y="1062038"/>
          <p14:tracePt t="56495" x="2054225" y="1081088"/>
          <p14:tracePt t="56508" x="2054225" y="1116013"/>
          <p14:tracePt t="56522" x="2081213" y="1160463"/>
          <p14:tracePt t="56539" x="2125663" y="1204913"/>
          <p14:tracePt t="56556" x="2205038" y="1241425"/>
          <p14:tracePt t="56573" x="2446338" y="1322388"/>
          <p14:tracePt t="56589" x="2643188" y="1366838"/>
          <p14:tracePt t="56606" x="2830513" y="1393825"/>
          <p14:tracePt t="56623" x="3268663" y="1419225"/>
          <p14:tracePt t="56640" x="3473450" y="1438275"/>
          <p14:tracePt t="56656" x="3660775" y="1446213"/>
          <p14:tracePt t="56673" x="3946525" y="1465263"/>
          <p14:tracePt t="56690" x="4071938" y="1482725"/>
          <p14:tracePt t="56706" x="4170363" y="1482725"/>
          <p14:tracePt t="56723" x="4313238" y="1482725"/>
          <p14:tracePt t="56740" x="4348163" y="1482725"/>
          <p14:tracePt t="56757" x="4394200" y="1482725"/>
          <p14:tracePt t="56774" x="4438650" y="1482725"/>
          <p14:tracePt t="56791" x="4456113" y="1482725"/>
          <p14:tracePt t="56807" x="4473575" y="1482725"/>
          <p14:tracePt t="56824" x="4527550" y="1482725"/>
          <p14:tracePt t="56841" x="4554538" y="1482725"/>
          <p14:tracePt t="56858" x="4589463" y="1482725"/>
          <p14:tracePt t="56874" x="4652963" y="1455738"/>
          <p14:tracePt t="56891" x="4679950" y="1438275"/>
          <p14:tracePt t="56908" x="4714875" y="1411288"/>
          <p14:tracePt t="56925" x="4759325" y="1330325"/>
          <p14:tracePt t="56941" x="4759325" y="1276350"/>
          <p14:tracePt t="56958" x="4786313" y="1214438"/>
          <p14:tracePt t="56975" x="4795838" y="1108075"/>
          <p14:tracePt t="56991" x="4786313" y="1071563"/>
          <p14:tracePt t="57008" x="4751388" y="1017588"/>
          <p14:tracePt t="57025" x="4562475" y="911225"/>
          <p14:tracePt t="57041" x="4419600" y="866775"/>
          <p14:tracePt t="57058" x="4268788" y="822325"/>
          <p14:tracePt t="57075" x="4160838" y="795338"/>
          <p14:tracePt t="57075" x="4062413" y="776288"/>
          <p14:tracePt t="57092" x="4000500" y="758825"/>
          <p14:tracePt t="57108" x="3946525" y="758825"/>
          <p14:tracePt t="57125" x="3919538" y="750888"/>
          <p14:tracePt t="57142" x="3830638" y="750888"/>
          <p14:tracePt t="57159" x="3776663" y="750888"/>
          <p14:tracePt t="57175" x="3732213" y="750888"/>
          <p14:tracePt t="57192" x="3598863" y="750888"/>
          <p14:tracePt t="57209" x="3490913" y="776288"/>
          <p14:tracePt t="57226" x="3402013" y="822325"/>
          <p14:tracePt t="57242" x="3241675" y="893763"/>
          <p14:tracePt t="57259" x="3187700" y="928688"/>
          <p14:tracePt t="57276" x="3116263" y="965200"/>
          <p14:tracePt t="57293" x="3054350" y="1009650"/>
          <p14:tracePt t="57310" x="3027363" y="1044575"/>
          <p14:tracePt t="57326" x="3000375" y="1062038"/>
          <p14:tracePt t="57343" x="2982913" y="1108075"/>
          <p14:tracePt t="57360" x="2973388" y="1116013"/>
          <p14:tracePt t="57377" x="2973388" y="1125538"/>
          <p14:tracePt t="57394" x="2973388" y="1179513"/>
          <p14:tracePt t="57410" x="2973388" y="1204913"/>
          <p14:tracePt t="57427" x="2990850" y="1231900"/>
          <p14:tracePt t="57444" x="3116263" y="1322388"/>
          <p14:tracePt t="57461" x="3232150" y="1384300"/>
          <p14:tracePt t="57477" x="3384550" y="1446213"/>
          <p14:tracePt t="57494" x="3830638" y="1554163"/>
          <p14:tracePt t="57510" x="4044950" y="1581150"/>
          <p14:tracePt t="57527" x="4232275" y="1608138"/>
          <p14:tracePt t="57544" x="4510088" y="1608138"/>
          <p14:tracePt t="57561" x="4633913" y="1616075"/>
          <p14:tracePt t="57578" x="4759325" y="1616075"/>
          <p14:tracePt t="57595" x="4965700" y="1616075"/>
          <p14:tracePt t="57611" x="5062538" y="1608138"/>
          <p14:tracePt t="57628" x="5160963" y="1571625"/>
          <p14:tracePt t="57645" x="5322888" y="1517650"/>
          <p14:tracePt t="57662" x="5394325" y="1490663"/>
          <p14:tracePt t="57678" x="5446713" y="1455738"/>
          <p14:tracePt t="57695" x="5518150" y="1411288"/>
          <p14:tracePt t="57712" x="5545138" y="1393825"/>
          <p14:tracePt t="57729" x="5562600" y="1384300"/>
          <p14:tracePt t="57745" x="5572125" y="1374775"/>
          <p14:tracePt t="57762" x="5572125" y="1366838"/>
          <p14:tracePt t="57779" x="5581650" y="1357313"/>
          <p14:tracePt t="57796" x="5581650" y="1347788"/>
          <p14:tracePt t="57813" x="5581650" y="1330325"/>
          <p14:tracePt t="57829" x="5581650" y="1312863"/>
          <p14:tracePt t="57846" x="5518150" y="1258888"/>
          <p14:tracePt t="57863" x="5438775" y="1196975"/>
          <p14:tracePt t="57880" x="5330825" y="1152525"/>
          <p14:tracePt t="57896" x="5133975" y="1044575"/>
          <p14:tracePt t="57913" x="5054600" y="1017588"/>
          <p14:tracePt t="57930" x="4983163" y="990600"/>
          <p14:tracePt t="57947" x="4840288" y="955675"/>
          <p14:tracePt t="57963" x="4776788" y="938213"/>
          <p14:tracePt t="57980" x="4714875" y="928688"/>
          <p14:tracePt t="57997" x="4572000" y="919163"/>
          <p14:tracePt t="58014" x="4473575" y="919163"/>
          <p14:tracePt t="58030" x="4357688" y="919163"/>
          <p14:tracePt t="58047" x="4071938" y="938213"/>
          <p14:tracePt t="58063" x="3965575" y="965200"/>
          <p14:tracePt t="58080" x="3884613" y="990600"/>
          <p14:tracePt t="58097" x="3830638" y="1009650"/>
          <p14:tracePt t="58113" x="3768725" y="1027113"/>
          <p14:tracePt t="58131" x="3751263" y="1036638"/>
          <p14:tracePt t="58148" x="3741738" y="1036638"/>
          <p14:tracePt t="58164" x="3732213" y="1044575"/>
          <p14:tracePt t="58181" x="3724275" y="1044575"/>
          <p14:tracePt t="58212" x="3724275" y="1054100"/>
          <p14:tracePt t="58313" x="3714750" y="1054100"/>
          <p14:tracePt t="58439" x="3705225" y="1054100"/>
          <p14:tracePt t="58489" x="3705225" y="1062038"/>
          <p14:tracePt t="59614" x="3705225" y="1071563"/>
          <p14:tracePt t="59639" x="3705225" y="1081088"/>
          <p14:tracePt t="59664" x="3705225" y="1098550"/>
          <p14:tracePt t="59676" x="3724275" y="1108075"/>
          <p14:tracePt t="59689" x="3732213" y="1125538"/>
          <p14:tracePt t="59702" x="3768725" y="1133475"/>
          <p14:tracePt t="59714" x="3795713" y="1152525"/>
          <p14:tracePt t="59727" x="3822700" y="1160463"/>
          <p14:tracePt t="59740" x="3867150" y="1169988"/>
          <p14:tracePt t="59756" x="3902075" y="1187450"/>
          <p14:tracePt t="59773" x="3965575" y="1187450"/>
          <p14:tracePt t="59790" x="4152900" y="1204913"/>
          <p14:tracePt t="59806" x="4232275" y="1204913"/>
          <p14:tracePt t="59823" x="4295775" y="1204913"/>
          <p14:tracePt t="59840" x="4348163" y="1214438"/>
          <p14:tracePt t="59856" x="4419600" y="1214438"/>
          <p14:tracePt t="59873" x="4465638" y="1223963"/>
          <p14:tracePt t="59890" x="4518025" y="1231900"/>
          <p14:tracePt t="59907" x="4652963" y="1241425"/>
          <p14:tracePt t="59924" x="4697413" y="1241425"/>
          <p14:tracePt t="59940" x="4751388" y="1250950"/>
          <p14:tracePt t="59957" x="4803775" y="1250950"/>
          <p14:tracePt t="59974" x="4822825" y="1250950"/>
          <p14:tracePt t="59991" x="4840288" y="1250950"/>
          <p14:tracePt t="60007" x="4867275" y="1250950"/>
          <p14:tracePt t="60024" x="4884738" y="1250950"/>
          <p14:tracePt t="60041" x="4902200" y="1250950"/>
          <p14:tracePt t="60058" x="4919663" y="1250950"/>
          <p14:tracePt t="60074" x="4929188" y="1250950"/>
          <p14:tracePt t="60093" x="4938713" y="1250950"/>
          <p14:tracePt t="60118" x="4946650" y="1250950"/>
          <p14:tracePt t="60182" x="4956175" y="1250950"/>
          <p14:tracePt t="60219" x="4965700" y="1250950"/>
          <p14:tracePt t="60232" x="4973638" y="1250950"/>
          <p14:tracePt t="60296" x="4983163" y="1250950"/>
          <p14:tracePt t="60334" x="4983163" y="1258888"/>
          <p14:tracePt t="60346" x="4991100" y="1258888"/>
          <p14:tracePt t="60397" x="5000625" y="1268413"/>
          <p14:tracePt t="60548" x="4991100" y="1268413"/>
          <p14:tracePt t="60560" x="4946650" y="1268413"/>
          <p14:tracePt t="60573" x="4813300" y="1276350"/>
          <p14:tracePt t="60586" x="4554538" y="1276350"/>
          <p14:tracePt t="60598" x="4152900" y="1268413"/>
          <p14:tracePt t="60611" x="3848100" y="1241425"/>
          <p14:tracePt t="60627" x="3562350" y="1196975"/>
          <p14:tracePt t="60644" x="3402013" y="1179513"/>
          <p14:tracePt t="60661" x="3214688" y="1160463"/>
          <p14:tracePt t="60677" x="3179763" y="1160463"/>
          <p14:tracePt t="60694" x="3152775" y="1160463"/>
          <p14:tracePt t="60711" x="3143250" y="1152525"/>
          <p14:tracePt t="60728" x="3125788" y="1152525"/>
          <p14:tracePt t="60744" x="3108325" y="1152525"/>
          <p14:tracePt t="60761" x="3089275" y="1152525"/>
          <p14:tracePt t="60777" x="3036888" y="1152525"/>
          <p14:tracePt t="60795" x="3000375" y="1152525"/>
          <p14:tracePt t="60811" x="2973388" y="1152525"/>
          <p14:tracePt t="60828" x="2938463" y="1152525"/>
          <p14:tracePt t="60845" x="2928938" y="1152525"/>
          <p14:tracePt t="60862" x="2919413" y="1152525"/>
          <p14:tracePt t="60878" x="2911475" y="1152525"/>
          <p14:tracePt t="60895" x="2901950" y="1152525"/>
          <p14:tracePt t="61027" x="2919413" y="1152525"/>
          <p14:tracePt t="61040" x="2973388" y="1152525"/>
          <p14:tracePt t="61053" x="3098800" y="1143000"/>
          <p14:tracePt t="61065" x="3241675" y="1143000"/>
          <p14:tracePt t="61079" x="3455988" y="1116013"/>
          <p14:tracePt t="61096" x="3598863" y="1098550"/>
          <p14:tracePt t="61112" x="3697288" y="1089025"/>
          <p14:tracePt t="61129" x="3795713" y="1062038"/>
          <p14:tracePt t="61146" x="3840163" y="1062038"/>
          <p14:tracePt t="61163" x="3867150" y="1062038"/>
          <p14:tracePt t="61180" x="3956050" y="1062038"/>
          <p14:tracePt t="61197" x="4000500" y="1062038"/>
          <p14:tracePt t="61213" x="4044950" y="1062038"/>
          <p14:tracePt t="61230" x="4081463" y="1062038"/>
          <p14:tracePt t="61247" x="4098925" y="1062038"/>
          <p14:tracePt t="61264" x="4108450" y="1062038"/>
          <p14:tracePt t="61280" x="4116388" y="1062038"/>
          <p14:tracePt t="61297" x="4125913" y="1062038"/>
          <p14:tracePt t="61406" x="4133850" y="1062038"/>
          <p14:tracePt t="61508" x="4143375" y="1062038"/>
          <p14:tracePt t="62038" x="4152900" y="1062038"/>
          <p14:tracePt t="62050" x="4160838" y="1062038"/>
          <p14:tracePt t="62063" x="4179888" y="1062038"/>
          <p14:tracePt t="62076" x="4214813" y="1062038"/>
          <p14:tracePt t="62088" x="4286250" y="1062038"/>
          <p14:tracePt t="62101" x="4375150" y="1062038"/>
          <p14:tracePt t="62118" x="4446588" y="1062038"/>
          <p14:tracePt t="62135" x="4537075" y="1062038"/>
          <p14:tracePt t="62152" x="4652963" y="1081088"/>
          <p14:tracePt t="62169" x="4687888" y="1089025"/>
          <p14:tracePt t="62185" x="4741863" y="1098550"/>
          <p14:tracePt t="62202" x="4803775" y="1108075"/>
          <p14:tracePt t="62219" x="4848225" y="1108075"/>
          <p14:tracePt t="62236" x="4875213" y="1116013"/>
          <p14:tracePt t="62252" x="4938713" y="1125538"/>
          <p14:tracePt t="62269" x="4965700" y="1133475"/>
          <p14:tracePt t="62286" x="5010150" y="1133475"/>
          <p14:tracePt t="62303" x="5072063" y="1143000"/>
          <p14:tracePt t="62319" x="5099050" y="1143000"/>
          <p14:tracePt t="62336" x="5116513" y="1143000"/>
          <p14:tracePt t="62353" x="5160963" y="1143000"/>
          <p14:tracePt t="62369" x="5180013" y="1143000"/>
          <p14:tracePt t="62386" x="5180013" y="1152525"/>
          <p14:tracePt t="62402" x="5197475" y="1152525"/>
          <p14:tracePt t="62420" x="5214938" y="1152525"/>
          <p14:tracePt t="62454" x="5224463" y="1160463"/>
          <p14:tracePt t="62568" x="5232400" y="1160463"/>
          <p14:tracePt t="62821" x="5232400" y="1169988"/>
          <p14:tracePt t="62833" x="5241925" y="1169988"/>
          <p14:tracePt t="62883" x="5241925" y="1179513"/>
          <p14:tracePt t="62935" x="5241925" y="1187450"/>
          <p14:tracePt t="62997" x="5241925" y="1196975"/>
          <p14:tracePt t="63023" x="5241925" y="1204913"/>
          <p14:tracePt t="63061" x="5241925" y="1214438"/>
          <p14:tracePt t="63073" x="5241925" y="1223963"/>
          <p14:tracePt t="63123" x="5241925" y="1231900"/>
          <p14:tracePt t="63174" x="5241925" y="1241425"/>
          <p14:tracePt t="63212" x="5241925" y="1250950"/>
          <p14:tracePt t="63250" x="5241925" y="1258888"/>
          <p14:tracePt t="63300" x="5241925" y="1268413"/>
          <p14:tracePt t="63376" x="5241925" y="1276350"/>
          <p14:tracePt t="68225" x="5232400" y="1276350"/>
          <p14:tracePt t="68237" x="5205413" y="1276350"/>
          <p14:tracePt t="68250" x="5153025" y="1276350"/>
          <p14:tracePt t="68262" x="4973638" y="1303338"/>
          <p14:tracePt t="68275" x="4581525" y="1428750"/>
          <p14:tracePt t="68288" x="4037013" y="1581150"/>
          <p14:tracePt t="68300" x="3616325" y="1724025"/>
          <p14:tracePt t="68317" x="3313113" y="1830388"/>
          <p14:tracePt t="68334" x="3125788" y="1911350"/>
          <p14:tracePt t="68351" x="2840038" y="2000250"/>
          <p14:tracePt t="68367" x="2751138" y="2044700"/>
          <p14:tracePt t="68384" x="2652713" y="2062163"/>
          <p14:tracePt t="68401" x="2527300" y="2098675"/>
          <p14:tracePt t="68418" x="2473325" y="2108200"/>
          <p14:tracePt t="68435" x="2438400" y="2116138"/>
          <p14:tracePt t="68452" x="2384425" y="2125663"/>
          <p14:tracePt t="68468" x="2357438" y="2125663"/>
          <p14:tracePt t="68485" x="2339975" y="2125663"/>
          <p14:tracePt t="68502" x="2303463" y="2125663"/>
          <p14:tracePt t="68518" x="2276475" y="2125663"/>
          <p14:tracePt t="68535" x="2251075" y="2133600"/>
          <p14:tracePt t="68552" x="2224088" y="2143125"/>
          <p14:tracePt t="68569" x="2143125" y="2160588"/>
          <p14:tracePt t="68585" x="2116138" y="2160588"/>
          <p14:tracePt t="68602" x="2071688" y="2170113"/>
          <p14:tracePt t="68619" x="1973263" y="2197100"/>
          <p14:tracePt t="68636" x="1919288" y="2205038"/>
          <p14:tracePt t="68652" x="1874838" y="2224088"/>
          <p14:tracePt t="68669" x="1768475" y="2241550"/>
          <p14:tracePt t="68686" x="1731963" y="2241550"/>
          <p14:tracePt t="68703" x="1714500" y="2251075"/>
          <p14:tracePt t="68719" x="1687513" y="2251075"/>
          <p14:tracePt t="68736" x="1679575" y="2251075"/>
          <p14:tracePt t="68755" x="1670050" y="2251075"/>
          <p14:tracePt t="68770" x="1660525" y="2251075"/>
          <p14:tracePt t="68792" x="1652588" y="2251075"/>
          <p14:tracePt t="69121" x="1660525" y="2251075"/>
          <p14:tracePt t="69134" x="1670050" y="2251075"/>
          <p14:tracePt t="69146" x="1687513" y="2251075"/>
          <p14:tracePt t="69159" x="1697038" y="2251075"/>
          <p14:tracePt t="69172" x="1704975" y="2251075"/>
          <p14:tracePt t="69188" x="1724025" y="2251075"/>
          <p14:tracePt t="69205" x="1751013" y="2251075"/>
          <p14:tracePt t="69222" x="1812925" y="2251075"/>
          <p14:tracePt t="69239" x="1839913" y="2251075"/>
          <p14:tracePt t="69255" x="1884363" y="2259013"/>
          <p14:tracePt t="69272" x="1973263" y="2259013"/>
          <p14:tracePt t="69289" x="2036763" y="2259013"/>
          <p14:tracePt t="69306" x="2081213" y="2259013"/>
          <p14:tracePt t="69323" x="2160588" y="2259013"/>
          <p14:tracePt t="69339" x="2179638" y="2259013"/>
          <p14:tracePt t="69356" x="2205038" y="2259013"/>
          <p14:tracePt t="69373" x="2251075" y="2259013"/>
          <p14:tracePt t="69389" x="2276475" y="2259013"/>
          <p14:tracePt t="69406" x="2303463" y="2259013"/>
          <p14:tracePt t="69423" x="2330450" y="2259013"/>
          <p14:tracePt t="69440" x="2374900" y="2259013"/>
          <p14:tracePt t="69457" x="2393950" y="2259013"/>
          <p14:tracePt t="69473" x="2401888" y="2259013"/>
          <p14:tracePt t="69490" x="2428875" y="2259013"/>
          <p14:tracePt t="69507" x="2438400" y="2259013"/>
          <p14:tracePt t="69523" x="2455863" y="2259013"/>
          <p14:tracePt t="69540" x="2465388" y="2259013"/>
          <p14:tracePt t="69557" x="2473325" y="2259013"/>
          <p14:tracePt t="69574" x="2482850" y="2259013"/>
          <p14:tracePt t="69601" x="2490788" y="2259013"/>
          <p14:tracePt t="70043" x="2500313" y="2259013"/>
          <p14:tracePt t="70056" x="2509838" y="2259013"/>
          <p14:tracePt t="70080" x="2517775" y="2259013"/>
          <p14:tracePt t="70144" x="2527300" y="2259013"/>
          <p14:tracePt t="72568" x="2536825" y="2259013"/>
          <p14:tracePt t="72594" x="2544763" y="2259013"/>
          <p14:tracePt t="72606" x="2554288" y="2259013"/>
          <p14:tracePt t="72619" x="2571750" y="2259013"/>
          <p14:tracePt t="72631" x="2608263" y="2259013"/>
          <p14:tracePt t="72644" x="2660650" y="2259013"/>
          <p14:tracePt t="72657" x="2724150" y="2259013"/>
          <p14:tracePt t="72673" x="2786063" y="2259013"/>
          <p14:tracePt t="72690" x="2840038" y="2259013"/>
          <p14:tracePt t="72707" x="2919413" y="2259013"/>
          <p14:tracePt t="72723" x="2938463" y="2259013"/>
          <p14:tracePt t="72740" x="2955925" y="2259013"/>
          <p14:tracePt t="72757" x="2973388" y="2259013"/>
          <p14:tracePt t="72774" x="3017838" y="2259013"/>
          <p14:tracePt t="72791" x="3027363" y="2259013"/>
          <p14:tracePt t="72808" x="3062288" y="2259013"/>
          <p14:tracePt t="72824" x="3071813" y="2259013"/>
          <p14:tracePt t="72841" x="3081338" y="2259013"/>
          <p14:tracePt t="72858" x="3089275" y="2259013"/>
          <p14:tracePt t="72874" x="3098800" y="2259013"/>
          <p14:tracePt t="72891" x="3108325" y="2259013"/>
          <p14:tracePt t="72910" x="3116263" y="2259013"/>
          <p14:tracePt t="73781" x="3116263" y="2268538"/>
          <p14:tracePt t="75195" x="3125788" y="2268538"/>
          <p14:tracePt t="75221" x="3133725" y="2268538"/>
          <p14:tracePt t="75233" x="3143250" y="2268538"/>
          <p14:tracePt t="75246" x="3160713" y="2268538"/>
          <p14:tracePt t="75259" x="3160713" y="2259013"/>
          <p14:tracePt t="75271" x="3170238" y="2259013"/>
          <p14:tracePt t="75286" x="3187700" y="2259013"/>
          <p14:tracePt t="75303" x="3205163" y="2259013"/>
          <p14:tracePt t="75320" x="3224213" y="2259013"/>
          <p14:tracePt t="75337" x="3259138" y="2259013"/>
          <p14:tracePt t="75353" x="3276600" y="2259013"/>
          <p14:tracePt t="75370" x="3286125" y="2259013"/>
          <p14:tracePt t="75387" x="3303588" y="2259013"/>
          <p14:tracePt t="75411" x="3313113" y="2259013"/>
          <p14:tracePt t="75423" x="3322638" y="2259013"/>
          <p14:tracePt t="75448" x="3330575" y="2251075"/>
          <p14:tracePt t="75473" x="3340100" y="2251075"/>
          <p14:tracePt t="75486" x="3348038" y="2251075"/>
          <p14:tracePt t="75511" x="3357563" y="2241550"/>
          <p14:tracePt t="75525" x="3375025" y="2241550"/>
          <p14:tracePt t="75536" x="3384550" y="2241550"/>
          <p14:tracePt t="75549" x="3402013" y="2241550"/>
          <p14:tracePt t="75562" x="3429000" y="2241550"/>
          <p14:tracePt t="75574" x="3455988" y="2241550"/>
          <p14:tracePt t="75588" x="3473450" y="2232025"/>
          <p14:tracePt t="75605" x="3490913" y="2224088"/>
          <p14:tracePt t="75622" x="3509963" y="2224088"/>
          <p14:tracePt t="75639" x="3562350" y="2214563"/>
          <p14:tracePt t="75656" x="3589338" y="2214563"/>
          <p14:tracePt t="75672" x="3616325" y="2214563"/>
          <p14:tracePt t="75689" x="3660775" y="2214563"/>
          <p14:tracePt t="75706" x="3687763" y="2214563"/>
          <p14:tracePt t="75722" x="3714750" y="2214563"/>
          <p14:tracePt t="75739" x="3768725" y="2214563"/>
          <p14:tracePt t="75756" x="3786188" y="2214563"/>
          <p14:tracePt t="75773" x="3813175" y="2214563"/>
          <p14:tracePt t="75789" x="3857625" y="2214563"/>
          <p14:tracePt t="75805" x="3867150" y="2214563"/>
          <p14:tracePt t="75822" x="3875088" y="2214563"/>
          <p14:tracePt t="75840" x="3902075" y="2214563"/>
          <p14:tracePt t="75857" x="3911600" y="2214563"/>
          <p14:tracePt t="75873" x="3929063" y="2214563"/>
          <p14:tracePt t="75890" x="3956050" y="2214563"/>
          <p14:tracePt t="75907" x="3965575" y="2214563"/>
          <p14:tracePt t="75924" x="3983038" y="2214563"/>
          <p14:tracePt t="75941" x="3990975" y="2214563"/>
          <p14:tracePt t="75990" x="4000500" y="2214563"/>
          <p14:tracePt t="79640" x="4000500" y="2205038"/>
          <p14:tracePt t="79880" x="4010025" y="2205038"/>
          <p14:tracePt t="79905" x="4017963" y="2205038"/>
          <p14:tracePt t="79918" x="4027488" y="2205038"/>
          <p14:tracePt t="79930" x="4044950" y="2205038"/>
          <p14:tracePt t="79943" x="4062413" y="2205038"/>
          <p14:tracePt t="79956" x="4089400" y="2205038"/>
          <p14:tracePt t="79968" x="4116388" y="2205038"/>
          <p14:tracePt t="79981" x="4143375" y="2205038"/>
          <p14:tracePt t="79995" x="4179888" y="2205038"/>
          <p14:tracePt t="80011" x="4205288" y="2205038"/>
          <p14:tracePt t="80028" x="4214813" y="2205038"/>
          <p14:tracePt t="80045" x="4241800" y="2205038"/>
          <p14:tracePt t="80069" x="4259263" y="2205038"/>
          <p14:tracePt t="80107" x="4268788" y="2205038"/>
          <p14:tracePt t="80132" x="4276725" y="2205038"/>
          <p14:tracePt t="80170" x="4286250" y="2205038"/>
          <p14:tracePt t="81558" x="4276725" y="2205038"/>
          <p14:tracePt t="81571" x="4268788" y="2205038"/>
          <p14:tracePt t="81584" x="4251325" y="2205038"/>
          <p14:tracePt t="81596" x="4224338" y="2214563"/>
          <p14:tracePt t="81609" x="4170363" y="2232025"/>
          <p14:tracePt t="81622" x="4116388" y="2259013"/>
          <p14:tracePt t="81637" x="4071938" y="2286000"/>
          <p14:tracePt t="81653" x="4017963" y="2312988"/>
          <p14:tracePt t="81670" x="3973513" y="2330450"/>
          <p14:tracePt t="81687" x="3938588" y="2357438"/>
          <p14:tracePt t="81704" x="3938588" y="2366963"/>
          <p14:tracePt t="81720" x="3929063" y="2374900"/>
          <p14:tracePt t="81736" x="3911600" y="2374900"/>
          <p14:tracePt t="81761" x="3911600" y="2384425"/>
          <p14:tracePt t="81798" x="3911600" y="2393950"/>
          <p14:tracePt t="81837" x="3911600" y="2401888"/>
          <p14:tracePt t="82935" x="3902075" y="2401888"/>
          <p14:tracePt t="82960" x="3894138" y="2401888"/>
          <p14:tracePt t="82973" x="3875088" y="2401888"/>
          <p14:tracePt t="82985" x="3848100" y="2401888"/>
          <p14:tracePt t="82997" x="3795713" y="2419350"/>
          <p14:tracePt t="83010" x="3660775" y="2490788"/>
          <p14:tracePt t="83027" x="3419475" y="2589213"/>
          <p14:tracePt t="83044" x="3214688" y="2687638"/>
          <p14:tracePt t="83061" x="2857500" y="2874963"/>
          <p14:tracePt t="83078" x="2714625" y="2946400"/>
          <p14:tracePt t="83094" x="2598738" y="2982913"/>
          <p14:tracePt t="83111" x="2438400" y="3062288"/>
          <p14:tracePt t="83128" x="2357438" y="3089275"/>
          <p14:tracePt t="83144" x="2295525" y="3108325"/>
          <p14:tracePt t="83161" x="2179638" y="3143250"/>
          <p14:tracePt t="83178" x="2143125" y="3160713"/>
          <p14:tracePt t="83194" x="2108200" y="3160713"/>
          <p14:tracePt t="83211" x="2081213" y="3179763"/>
          <p14:tracePt t="83228" x="2044700" y="3187700"/>
          <p14:tracePt t="83245" x="2027238" y="3187700"/>
          <p14:tracePt t="83261" x="2017713" y="3187700"/>
          <p14:tracePt t="83279" x="1990725" y="3187700"/>
          <p14:tracePt t="83295" x="1982788" y="3187700"/>
          <p14:tracePt t="83313" x="1973263" y="3187700"/>
          <p14:tracePt t="83338" x="1965325" y="3187700"/>
          <p14:tracePt t="83351" x="1955800" y="3187700"/>
          <p14:tracePt t="83402" x="1946275" y="3187700"/>
          <p14:tracePt t="83440" x="1938338" y="3187700"/>
          <p14:tracePt t="83465" x="1928813" y="3187700"/>
          <p14:tracePt t="83477" x="1919288" y="3187700"/>
          <p14:tracePt t="83490" x="1919288" y="3179763"/>
          <p14:tracePt t="83528" x="1911350" y="3170238"/>
          <p14:tracePt t="83553" x="1911350" y="3160713"/>
          <p14:tracePt t="83565" x="1901825" y="3152775"/>
          <p14:tracePt t="83578" x="1893888" y="3152775"/>
          <p14:tracePt t="83591" x="1893888" y="3143250"/>
          <p14:tracePt t="83616" x="1884363" y="3133725"/>
          <p14:tracePt t="83629" x="1884363" y="3125788"/>
          <p14:tracePt t="83667" x="1884363" y="3116263"/>
          <p14:tracePt t="83755" x="1884363" y="3108325"/>
          <p14:tracePt t="83818" x="1884363" y="3098800"/>
          <p14:tracePt t="83830" x="1884363" y="3089275"/>
          <p14:tracePt t="83868" x="1884363" y="3081338"/>
          <p14:tracePt t="83894" x="1884363" y="3071813"/>
          <p14:tracePt t="83906" x="1884363" y="3062288"/>
          <p14:tracePt t="83932" x="1884363" y="3054350"/>
          <p14:tracePt t="83944" x="1884363" y="3044825"/>
          <p14:tracePt t="83970" x="1884363" y="3036888"/>
          <p14:tracePt t="83982" x="1884363" y="3027363"/>
          <p14:tracePt t="84008" x="1884363" y="3017838"/>
          <p14:tracePt t="84032" x="1884363" y="3000375"/>
          <p14:tracePt t="84058" x="1893888" y="2982913"/>
          <p14:tracePt t="84071" x="1901825" y="2965450"/>
          <p14:tracePt t="84083" x="1911350" y="2955925"/>
          <p14:tracePt t="84096" x="1919288" y="2946400"/>
          <p14:tracePt t="84108" x="1928813" y="2938463"/>
          <p14:tracePt t="84121" x="1928813" y="2928938"/>
          <p14:tracePt t="84146" x="1938338" y="2919413"/>
          <p14:tracePt t="84159" x="1946275" y="2911475"/>
          <p14:tracePt t="84209" x="1946275" y="2901950"/>
          <p14:tracePt t="84222" x="1955800" y="2901950"/>
          <p14:tracePt t="84298" x="1955800" y="2894013"/>
          <p14:tracePt t="84879" x="1965325" y="2894013"/>
          <p14:tracePt t="84891" x="1982788" y="2894013"/>
          <p14:tracePt t="84904" x="2000250" y="2894013"/>
          <p14:tracePt t="84916" x="2036763" y="2894013"/>
          <p14:tracePt t="84929" x="2089150" y="2894013"/>
          <p14:tracePt t="84941" x="2133600" y="2894013"/>
          <p14:tracePt t="84954" x="2187575" y="2894013"/>
          <p14:tracePt t="84970" x="2232025" y="2894013"/>
          <p14:tracePt t="84987" x="2276475" y="2894013"/>
          <p14:tracePt t="85004" x="2347913" y="2894013"/>
          <p14:tracePt t="85021" x="2384425" y="2894013"/>
          <p14:tracePt t="85038" x="2446338" y="2894013"/>
          <p14:tracePt t="85055" x="2571750" y="2894013"/>
          <p14:tracePt t="85071" x="2616200" y="2894013"/>
          <p14:tracePt t="85088" x="2660650" y="2884488"/>
          <p14:tracePt t="85105" x="2697163" y="2884488"/>
          <p14:tracePt t="85121" x="2759075" y="2874963"/>
          <p14:tracePt t="85138" x="2795588" y="2874963"/>
          <p14:tracePt t="85155" x="2822575" y="2874963"/>
          <p14:tracePt t="85156" x="2847975" y="2874963"/>
          <p14:tracePt t="85172" x="2867025" y="2874963"/>
          <p14:tracePt t="85188" x="2884488" y="2874963"/>
          <p14:tracePt t="85205" x="2901950" y="2874963"/>
          <p14:tracePt t="85222" x="2946400" y="2874963"/>
          <p14:tracePt t="85239" x="2965450" y="2874963"/>
          <p14:tracePt t="85256" x="2990850" y="2874963"/>
          <p14:tracePt t="85272" x="3054350" y="2874963"/>
          <p14:tracePt t="85289" x="3089275" y="2874963"/>
          <p14:tracePt t="85306" x="3116263" y="2874963"/>
          <p14:tracePt t="85323" x="3152775" y="2874963"/>
          <p14:tracePt t="85339" x="3170238" y="2874963"/>
          <p14:tracePt t="85356" x="3179763" y="2874963"/>
          <p14:tracePt t="85373" x="3214688" y="2874963"/>
          <p14:tracePt t="85389" x="3224213" y="2874963"/>
          <p14:tracePt t="85406" x="3241675" y="2874963"/>
          <p14:tracePt t="85423" x="3286125" y="2874963"/>
          <p14:tracePt t="85440" x="3313113" y="2874963"/>
          <p14:tracePt t="85457" x="3330575" y="2874963"/>
          <p14:tracePt t="85473" x="3375025" y="2874963"/>
          <p14:tracePt t="85489" x="3402013" y="2874963"/>
          <p14:tracePt t="85506" x="3419475" y="2874963"/>
          <p14:tracePt t="85524" x="3438525" y="2874963"/>
          <p14:tracePt t="85540" x="3446463" y="2874963"/>
          <p14:tracePt t="86078" x="3455988" y="2874963"/>
          <p14:tracePt t="86090" x="3465513" y="2874963"/>
          <p14:tracePt t="86103" x="3473450" y="2874963"/>
          <p14:tracePt t="86116" x="3482975" y="2874963"/>
          <p14:tracePt t="86128" x="3490913" y="2874963"/>
          <p14:tracePt t="86143" x="3517900" y="2874963"/>
          <p14:tracePt t="86166" x="3536950" y="2867025"/>
          <p14:tracePt t="86178" x="3554413" y="2867025"/>
          <p14:tracePt t="86194" x="3571875" y="2867025"/>
          <p14:tracePt t="86210" x="3589338" y="2867025"/>
          <p14:tracePt t="86227" x="3608388" y="2867025"/>
          <p14:tracePt t="86244" x="3670300" y="2867025"/>
          <p14:tracePt t="86261" x="3697288" y="2867025"/>
          <p14:tracePt t="86277" x="3741738" y="2867025"/>
          <p14:tracePt t="86294" x="3803650" y="2867025"/>
          <p14:tracePt t="86311" x="3822700" y="2867025"/>
          <p14:tracePt t="86328" x="3840163" y="2867025"/>
          <p14:tracePt t="86345" x="3867150" y="2867025"/>
          <p14:tracePt t="86367" x="3875088" y="2867025"/>
          <p14:tracePt t="86393" x="3884613" y="2867025"/>
          <p14:tracePt t="86405" x="3894138" y="2867025"/>
          <p14:tracePt t="86431" x="3902075" y="2867025"/>
          <p14:tracePt t="86456" x="3911600" y="2867025"/>
          <p14:tracePt t="86469" x="3929063" y="2867025"/>
          <p14:tracePt t="86494" x="3938588" y="2867025"/>
          <p14:tracePt t="86507" x="3946525" y="2867025"/>
          <p14:tracePt t="86519" x="3965575" y="2867025"/>
          <p14:tracePt t="86544" x="3973513" y="2867025"/>
          <p14:tracePt t="86557" x="3990975" y="2857500"/>
          <p14:tracePt t="86570" x="4010025" y="2857500"/>
          <p14:tracePt t="86583" x="4017963" y="2857500"/>
          <p14:tracePt t="86596" x="4037013" y="2857500"/>
          <p14:tracePt t="86613" x="4062413" y="2857500"/>
          <p14:tracePt t="86629" x="4081463" y="2857500"/>
          <p14:tracePt t="86646" x="4116388" y="2857500"/>
          <p14:tracePt t="86663" x="4143375" y="2857500"/>
          <p14:tracePt t="86680" x="4170363" y="2847975"/>
          <p14:tracePt t="86696" x="4205288" y="2847975"/>
          <p14:tracePt t="86713" x="4224338" y="2847975"/>
          <p14:tracePt t="86730" x="4241800" y="2847975"/>
          <p14:tracePt t="86747" x="4286250" y="2847975"/>
          <p14:tracePt t="86763" x="4295775" y="2847975"/>
          <p14:tracePt t="86780" x="4303713" y="2847975"/>
          <p14:tracePt t="86797" x="4340225" y="2847975"/>
          <p14:tracePt t="86814" x="4348163" y="2847975"/>
          <p14:tracePt t="86830" x="4367213" y="2847975"/>
          <p14:tracePt t="86847" x="4419600" y="2847975"/>
          <p14:tracePt t="86864" x="4438650" y="2847975"/>
          <p14:tracePt t="86881" x="4456113" y="2847975"/>
          <p14:tracePt t="86897" x="4491038" y="2847975"/>
          <p14:tracePt t="86914" x="4510088" y="2847975"/>
          <p14:tracePt t="86931" x="4518025" y="2847975"/>
          <p14:tracePt t="86948" x="4537075" y="2847975"/>
          <p14:tracePt t="86974" x="4545013" y="2847975"/>
          <p14:tracePt t="86986" x="4554538" y="2847975"/>
          <p14:tracePt t="87049" x="4562475" y="2847975"/>
          <p14:tracePt t="89222" x="4562475" y="2840038"/>
          <p14:tracePt t="89387" x="4562475" y="2830513"/>
          <p14:tracePt t="89449" x="4572000" y="2830513"/>
          <p14:tracePt t="89462" x="4589463" y="2822575"/>
          <p14:tracePt t="89474" x="4608513" y="2813050"/>
          <p14:tracePt t="89487" x="4643438" y="2813050"/>
          <p14:tracePt t="89500" x="4705350" y="2803525"/>
          <p14:tracePt t="89512" x="4803775" y="2786063"/>
          <p14:tracePt t="89528" x="4919663" y="2786063"/>
          <p14:tracePt t="89544" x="5027613" y="2786063"/>
          <p14:tracePt t="89561" x="5126038" y="2786063"/>
          <p14:tracePt t="89578" x="5276850" y="2786063"/>
          <p14:tracePt t="89595" x="5357813" y="2786063"/>
          <p14:tracePt t="89611" x="5429250" y="2786063"/>
          <p14:tracePt t="89628" x="5572125" y="2786063"/>
          <p14:tracePt t="89645" x="5661025" y="2786063"/>
          <p14:tracePt t="89662" x="5724525" y="2795588"/>
          <p14:tracePt t="89678" x="5822950" y="2803525"/>
          <p14:tracePt t="89695" x="5867400" y="2813050"/>
          <p14:tracePt t="89712" x="5902325" y="2813050"/>
          <p14:tracePt t="89729" x="5956300" y="2822575"/>
          <p14:tracePt t="89745" x="5983288" y="2822575"/>
          <p14:tracePt t="89762" x="6000750" y="2830513"/>
          <p14:tracePt t="89779" x="6027738" y="2840038"/>
          <p14:tracePt t="89795" x="6045200" y="2840038"/>
          <p14:tracePt t="89813" x="6054725" y="2840038"/>
          <p14:tracePt t="89829" x="6072188" y="2847975"/>
          <p14:tracePt t="89846" x="6081713" y="2857500"/>
          <p14:tracePt t="89863" x="6089650" y="2857500"/>
          <p14:tracePt t="89891" x="6099175" y="2857500"/>
          <p14:tracePt t="89904" x="6108700" y="2867025"/>
          <p14:tracePt t="90547" x="6099175" y="2867025"/>
          <p14:tracePt t="90560" x="6081713" y="2867025"/>
          <p14:tracePt t="90572" x="6010275" y="2867025"/>
          <p14:tracePt t="90585" x="5867400" y="2867025"/>
          <p14:tracePt t="90600" x="5589588" y="2867025"/>
          <p14:tracePt t="90617" x="5259388" y="2894013"/>
          <p14:tracePt t="90633" x="4973638" y="2946400"/>
          <p14:tracePt t="90650" x="4554538" y="3036888"/>
          <p14:tracePt t="90667" x="4438650" y="3071813"/>
          <p14:tracePt t="90684" x="4348163" y="3098800"/>
          <p14:tracePt t="90701" x="4187825" y="3125788"/>
          <p14:tracePt t="90717" x="4108450" y="3143250"/>
          <p14:tracePt t="90734" x="4044950" y="3152775"/>
          <p14:tracePt t="90751" x="3965575" y="3160713"/>
          <p14:tracePt t="90768" x="3946525" y="3170238"/>
          <p14:tracePt t="90784" x="3938588" y="3179763"/>
          <p14:tracePt t="90801" x="3919538" y="3179763"/>
          <p14:tracePt t="90825" x="3911600" y="3179763"/>
          <p14:tracePt t="91532" x="3929063" y="3179763"/>
          <p14:tracePt t="91545" x="3973513" y="3160713"/>
          <p14:tracePt t="91557" x="4062413" y="3143250"/>
          <p14:tracePt t="91570" x="4187825" y="3125788"/>
          <p14:tracePt t="91583" x="4322763" y="3089275"/>
          <p14:tracePt t="91595" x="4446588" y="3062288"/>
          <p14:tracePt t="91608" x="4562475" y="3036888"/>
          <p14:tracePt t="91622" x="4633913" y="3027363"/>
          <p14:tracePt t="91639" x="4687888" y="3017838"/>
          <p14:tracePt t="91655" x="4741863" y="3000375"/>
          <p14:tracePt t="91672" x="4867275" y="2982913"/>
          <p14:tracePt t="91689" x="4938713" y="2973388"/>
          <p14:tracePt t="91706" x="5018088" y="2965450"/>
          <p14:tracePt t="91722" x="5133975" y="2955925"/>
          <p14:tracePt t="91739" x="5197475" y="2955925"/>
          <p14:tracePt t="91756" x="5251450" y="2955925"/>
          <p14:tracePt t="91773" x="5340350" y="2955925"/>
          <p14:tracePt t="91789" x="5367338" y="2955925"/>
          <p14:tracePt t="91806" x="5375275" y="2955925"/>
          <p14:tracePt t="91823" x="5411788" y="2955925"/>
          <p14:tracePt t="91848" x="5419725" y="2955925"/>
          <p14:tracePt t="91860" x="5429250" y="2955925"/>
          <p14:tracePt t="91873" x="5438775" y="2955925"/>
          <p14:tracePt t="91890" x="5446713" y="2955925"/>
          <p14:tracePt t="91911" x="5456238" y="2955925"/>
          <p14:tracePt t="91923" x="5465763" y="2955925"/>
          <p14:tracePt t="91974" x="5473700" y="2955925"/>
          <p14:tracePt t="92163" x="5411788" y="2955925"/>
          <p14:tracePt t="92176" x="5295900" y="2955925"/>
          <p14:tracePt t="92189" x="5054600" y="2955925"/>
          <p14:tracePt t="92201" x="4608513" y="2955925"/>
          <p14:tracePt t="92214" x="4214813" y="2955925"/>
          <p14:tracePt t="92226" x="3938588" y="2955925"/>
          <p14:tracePt t="92242" x="3776663" y="2955925"/>
          <p14:tracePt t="92259" x="3660775" y="2965450"/>
          <p14:tracePt t="92275" x="3562350" y="2982913"/>
          <p14:tracePt t="92292" x="3384550" y="3000375"/>
          <p14:tracePt t="92309" x="3295650" y="3017838"/>
          <p14:tracePt t="92326" x="3214688" y="3036888"/>
          <p14:tracePt t="92342" x="3009900" y="3081338"/>
          <p14:tracePt t="92359" x="2911475" y="3098800"/>
          <p14:tracePt t="92376" x="2803525" y="3125788"/>
          <p14:tracePt t="92393" x="2652713" y="3160713"/>
          <p14:tracePt t="92409" x="2598738" y="3179763"/>
          <p14:tracePt t="92426" x="2562225" y="3187700"/>
          <p14:tracePt t="92443" x="2536825" y="3187700"/>
          <p14:tracePt t="92459" x="2527300" y="3197225"/>
          <p14:tracePt t="92478" x="2517775" y="3205163"/>
          <p14:tracePt t="92580" x="2517775" y="3214688"/>
          <p14:tracePt t="92605" x="2527300" y="3224213"/>
          <p14:tracePt t="92617" x="2554288" y="3241675"/>
          <p14:tracePt t="92630" x="2608263" y="3268663"/>
          <p14:tracePt t="92643" x="2687638" y="3295650"/>
          <p14:tracePt t="92655" x="2776538" y="3322638"/>
          <p14:tracePt t="92668" x="2840038" y="3340100"/>
          <p14:tracePt t="92681" x="2919413" y="3357563"/>
          <p14:tracePt t="92694" x="2982913" y="3384550"/>
          <p14:tracePt t="92711" x="3054350" y="3402013"/>
          <p14:tracePt t="92728" x="3143250" y="3411538"/>
          <p14:tracePt t="92744" x="3295650" y="3429000"/>
          <p14:tracePt t="92761" x="3348038" y="3429000"/>
          <p14:tracePt t="92778" x="3394075" y="3438525"/>
          <p14:tracePt t="92795" x="3446463" y="3438525"/>
          <p14:tracePt t="92812" x="3465513" y="3438525"/>
          <p14:tracePt t="92828" x="3490913" y="3438525"/>
          <p14:tracePt t="92845" x="3554413" y="3438525"/>
          <p14:tracePt t="92862" x="3589338" y="3438525"/>
          <p14:tracePt t="92879" x="3625850" y="3438525"/>
          <p14:tracePt t="92895" x="3670300" y="3438525"/>
          <p14:tracePt t="92912" x="3687763" y="3438525"/>
          <p14:tracePt t="92929" x="3697288" y="3438525"/>
          <p14:tracePt t="92946" x="3705225" y="3438525"/>
          <p14:tracePt t="92962" x="3714750" y="3438525"/>
          <p14:tracePt t="93413" x="3705225" y="3438525"/>
          <p14:tracePt t="93425" x="3679825" y="3438525"/>
          <p14:tracePt t="93438" x="3643313" y="3438525"/>
          <p14:tracePt t="93450" x="3562350" y="3438525"/>
          <p14:tracePt t="93465" x="3455988" y="3438525"/>
          <p14:tracePt t="93482" x="3286125" y="3438525"/>
          <p14:tracePt t="93498" x="3089275" y="3438525"/>
          <p14:tracePt t="93515" x="2697163" y="3455988"/>
          <p14:tracePt t="93532" x="2562225" y="3473450"/>
          <p14:tracePt t="93548" x="2428875" y="3517900"/>
          <p14:tracePt t="93565" x="2232025" y="3581400"/>
          <p14:tracePt t="93582" x="2160588" y="3608388"/>
          <p14:tracePt t="93599" x="2089150" y="3643313"/>
          <p14:tracePt t="93616" x="1946275" y="3705225"/>
          <p14:tracePt t="93632" x="1866900" y="3741738"/>
          <p14:tracePt t="93649" x="1803400" y="3768725"/>
          <p14:tracePt t="93666" x="1741488" y="3803650"/>
          <p14:tracePt t="93683" x="1724025" y="3813175"/>
          <p14:tracePt t="93699" x="1704975" y="3813175"/>
          <p14:tracePt t="93716" x="1697038" y="3822700"/>
          <p14:tracePt t="93741" x="1687513" y="3822700"/>
          <p14:tracePt t="93753" x="1687513" y="3830638"/>
          <p14:tracePt t="93766" x="1679575" y="3830638"/>
          <p14:tracePt t="93783" x="1670050" y="3830638"/>
          <p14:tracePt t="94474" x="1679575" y="3830638"/>
          <p14:tracePt t="94486" x="1697038" y="3830638"/>
          <p14:tracePt t="94499" x="1741488" y="3813175"/>
          <p14:tracePt t="94511" x="1830388" y="3803650"/>
          <p14:tracePt t="94524" x="1928813" y="3795713"/>
          <p14:tracePt t="94537" x="2062163" y="3776663"/>
          <p14:tracePt t="94554" x="2179638" y="3776663"/>
          <p14:tracePt t="94571" x="2295525" y="3768725"/>
          <p14:tracePt t="94587" x="2384425" y="3768725"/>
          <p14:tracePt t="94604" x="2401888" y="3768725"/>
          <p14:tracePt t="94620" x="2419350" y="3768725"/>
          <p14:tracePt t="94637" x="2438400" y="3768725"/>
          <p14:tracePt t="94654" x="2446338" y="3768725"/>
          <p14:tracePt t="94671" x="2455863" y="3768725"/>
          <p14:tracePt t="94688" x="2473325" y="3759200"/>
          <p14:tracePt t="94705" x="2490788" y="3759200"/>
          <p14:tracePt t="94726" x="2509838" y="3759200"/>
          <p14:tracePt t="94738" x="2517775" y="3751263"/>
          <p14:tracePt t="94755" x="2527300" y="3751263"/>
          <p14:tracePt t="94772" x="2536825" y="3751263"/>
          <p14:tracePt t="94789" x="2544763" y="3751263"/>
          <p14:tracePt t="94805" x="2554288" y="3751263"/>
          <p14:tracePt t="95017" x="2554288" y="3741738"/>
          <p14:tracePt t="98490" x="2554288" y="3732213"/>
          <p14:tracePt t="98528" x="2554288" y="3724275"/>
          <p14:tracePt t="98579" x="2554288" y="3714750"/>
          <p14:tracePt t="98603" x="2571750" y="3705225"/>
          <p14:tracePt t="98616" x="2571750" y="3697288"/>
          <p14:tracePt t="98641" x="2581275" y="3687763"/>
          <p14:tracePt t="98667" x="2581275" y="3679825"/>
          <p14:tracePt t="98679" x="2589213" y="3679825"/>
          <p14:tracePt t="98691" x="2589213" y="3670300"/>
          <p14:tracePt t="98742" x="2598738" y="3670300"/>
          <p14:tracePt t="98768" x="2608263" y="3670300"/>
          <p14:tracePt t="98805" x="2608263" y="3660775"/>
          <p14:tracePt t="98830" x="2616200" y="3660775"/>
          <p14:tracePt t="98970" x="2625725" y="3660775"/>
          <p14:tracePt t="99083" x="2633663" y="3660775"/>
          <p14:tracePt t="99108" x="2633663" y="3652838"/>
          <p14:tracePt t="99121" x="2643188" y="3652838"/>
          <p14:tracePt t="99146" x="2643188" y="3643313"/>
          <p14:tracePt t="99171" x="2652713" y="3643313"/>
          <p14:tracePt t="99197" x="2660650" y="3643313"/>
          <p14:tracePt t="99209" x="2670175" y="3643313"/>
          <p14:tracePt t="99222" x="2670175" y="3633788"/>
          <p14:tracePt t="99235" x="2679700" y="3633788"/>
          <p14:tracePt t="99247" x="2687638" y="3633788"/>
          <p14:tracePt t="99262" x="2697163" y="3625850"/>
          <p14:tracePt t="99278" x="2705100" y="3625850"/>
          <p14:tracePt t="99295" x="2714625" y="3616325"/>
          <p14:tracePt t="99312" x="2724150" y="3616325"/>
          <p14:tracePt t="99360" x="2732088" y="3616325"/>
          <p14:tracePt t="101520" x="2732088" y="3608388"/>
          <p14:tracePt t="101646" x="2741613" y="3608388"/>
          <p14:tracePt t="101684" x="2741613" y="3598863"/>
          <p14:tracePt t="101709" x="2751138" y="3598863"/>
          <p14:tracePt t="101759" x="2751138" y="3589338"/>
          <p14:tracePt t="101810" x="2759075" y="3589338"/>
          <p14:tracePt t="101873" x="2768600" y="3581400"/>
          <p14:tracePt t="101886" x="2776538" y="3581400"/>
          <p14:tracePt t="101898" x="2786063" y="3571875"/>
          <p14:tracePt t="101911" x="2795588" y="3562350"/>
          <p14:tracePt t="101926" x="2822575" y="3544888"/>
          <p14:tracePt t="101942" x="2830513" y="3536950"/>
          <p14:tracePt t="101959" x="2847975" y="3527425"/>
          <p14:tracePt t="101976" x="2884488" y="3509963"/>
          <p14:tracePt t="101993" x="2894013" y="3500438"/>
          <p14:tracePt t="102010" x="2911475" y="3490913"/>
          <p14:tracePt t="102026" x="2946400" y="3482975"/>
          <p14:tracePt t="102043" x="2973388" y="3482975"/>
          <p14:tracePt t="102060" x="3000375" y="3482975"/>
          <p14:tracePt t="102076" x="3054350" y="3482975"/>
          <p14:tracePt t="102093" x="3098800" y="3482975"/>
          <p14:tracePt t="102110" x="3125788" y="3482975"/>
          <p14:tracePt t="102126" x="3179763" y="3482975"/>
          <p14:tracePt t="102143" x="3187700" y="3482975"/>
          <p14:tracePt t="102160" x="3205163" y="3482975"/>
          <p14:tracePt t="102177" x="3214688" y="3482975"/>
          <p14:tracePt t="102194" x="3224213" y="3490913"/>
          <p14:tracePt t="102226" x="3232150" y="3500438"/>
          <p14:tracePt t="102251" x="3232150" y="3509963"/>
          <p14:tracePt t="102264" x="3241675" y="3517900"/>
          <p14:tracePt t="102314" x="3241675" y="3527425"/>
          <p14:tracePt t="103338" x="3251200" y="3527425"/>
          <p14:tracePt t="103350" x="3259138" y="3527425"/>
          <p14:tracePt t="103363" x="3268663" y="3527425"/>
          <p14:tracePt t="103388" x="3286125" y="3527425"/>
          <p14:tracePt t="103401" x="3303588" y="3527425"/>
          <p14:tracePt t="103413" x="3313113" y="3527425"/>
          <p14:tracePt t="103426" x="3322638" y="3527425"/>
          <p14:tracePt t="103438" x="3340100" y="3536950"/>
          <p14:tracePt t="103463" x="3357563" y="3544888"/>
          <p14:tracePt t="103489" x="3367088" y="3544888"/>
          <p14:tracePt t="103501" x="3375025" y="3544888"/>
          <p14:tracePt t="103515" x="3384550" y="3544888"/>
          <p14:tracePt t="103527" x="3394075" y="3544888"/>
          <p14:tracePt t="103540" x="3402013" y="3544888"/>
          <p14:tracePt t="103553" x="3419475" y="3544888"/>
          <p14:tracePt t="103568" x="3429000" y="3544888"/>
          <p14:tracePt t="103586" x="3446463" y="3544888"/>
          <p14:tracePt t="103603" x="3482975" y="3544888"/>
          <p14:tracePt t="103619" x="3509963" y="3544888"/>
          <p14:tracePt t="103636" x="3527425" y="3544888"/>
          <p14:tracePt t="103654" x="3554413" y="3544888"/>
          <p14:tracePt t="103670" x="3571875" y="3544888"/>
          <p14:tracePt t="103691" x="3581400" y="3544888"/>
          <p14:tracePt t="103716" x="3589338" y="3544888"/>
          <p14:tracePt t="103729" x="3598863" y="3544888"/>
          <p14:tracePt t="103754" x="3608388" y="3544888"/>
          <p14:tracePt t="103780" x="3616325" y="3544888"/>
          <p14:tracePt t="103805" x="3625850" y="3544888"/>
          <p14:tracePt t="103818" x="3633788" y="3554413"/>
          <p14:tracePt t="103843" x="3643313" y="3554413"/>
          <p14:tracePt t="103868" x="3652838" y="3562350"/>
          <p14:tracePt t="103893" x="3670300" y="3562350"/>
          <p14:tracePt t="103918" x="3687763" y="3562350"/>
          <p14:tracePt t="103931" x="3697288" y="3571875"/>
          <p14:tracePt t="103944" x="3705225" y="3571875"/>
          <p14:tracePt t="103969" x="3714750" y="3571875"/>
          <p14:tracePt t="103994" x="3724275" y="3571875"/>
          <p14:tracePt t="104033" x="3724275" y="3581400"/>
          <p14:tracePt t="104057" x="3732213" y="3581400"/>
          <p14:tracePt t="104411" x="3741738" y="3581400"/>
          <p14:tracePt t="104424" x="3741738" y="3589338"/>
          <p14:tracePt t="104436" x="3751263" y="3589338"/>
          <p14:tracePt t="104449" x="3759200" y="3589338"/>
          <p14:tracePt t="104462" x="3768725" y="3589338"/>
          <p14:tracePt t="104474" x="3803650" y="3598863"/>
          <p14:tracePt t="104507" x="3867150" y="3616325"/>
          <p14:tracePt t="104514" x="3894138" y="3616325"/>
          <p14:tracePt t="104524" x="3919538" y="3625850"/>
          <p14:tracePt t="104556" x="3990975" y="3633788"/>
          <p14:tracePt t="104562" x="4017963" y="3643313"/>
          <p14:tracePt t="104575" x="4037013" y="3652838"/>
          <p14:tracePt t="104591" x="4062413" y="3652838"/>
          <p14:tracePt t="104606" x="4089400" y="3652838"/>
          <p14:tracePt t="104623" x="4133850" y="3652838"/>
          <p14:tracePt t="104640" x="4205288" y="3652838"/>
          <p14:tracePt t="104657" x="4232275" y="3652838"/>
          <p14:tracePt t="104673" x="4259263" y="3652838"/>
          <p14:tracePt t="104690" x="4295775" y="3652838"/>
          <p14:tracePt t="104707" x="4303713" y="3652838"/>
          <p14:tracePt t="104724" x="4313238" y="3652838"/>
          <p14:tracePt t="104740" x="4322763" y="3652838"/>
          <p14:tracePt t="104757" x="4330700" y="3652838"/>
          <p14:tracePt t="104790" x="4340225" y="3652838"/>
          <p14:tracePt t="104802" x="4348163" y="3652838"/>
          <p14:tracePt t="105447" x="4357688" y="3652838"/>
          <p14:tracePt t="105471" x="4367213" y="3652838"/>
          <p14:tracePt t="105484" x="4375150" y="3652838"/>
          <p14:tracePt t="105509" x="4384675" y="3652838"/>
          <p14:tracePt t="105522" x="4394200" y="3652838"/>
          <p14:tracePt t="105534" x="4402138" y="3652838"/>
          <p14:tracePt t="105548" x="4419600" y="3652838"/>
          <p14:tracePt t="105561" x="4429125" y="3652838"/>
          <p14:tracePt t="105578" x="4446588" y="3652838"/>
          <p14:tracePt t="105594" x="4456113" y="3652838"/>
          <p14:tracePt t="105611" x="4500563" y="3652838"/>
          <p14:tracePt t="105628" x="4510088" y="3652838"/>
          <p14:tracePt t="105645" x="4518025" y="3652838"/>
          <p14:tracePt t="105661" x="4537075" y="3643313"/>
          <p14:tracePt t="105678" x="4554538" y="3643313"/>
          <p14:tracePt t="105695" x="4562475" y="3643313"/>
          <p14:tracePt t="105712" x="4581525" y="3643313"/>
          <p14:tracePt t="105729" x="4598988" y="3643313"/>
          <p14:tracePt t="105745" x="4608513" y="3643313"/>
          <p14:tracePt t="105762" x="4643438" y="3643313"/>
          <p14:tracePt t="105779" x="4660900" y="3643313"/>
          <p14:tracePt t="105796" x="4670425" y="3643313"/>
          <p14:tracePt t="105812" x="4687888" y="3643313"/>
          <p14:tracePt t="105829" x="4697413" y="3633788"/>
          <p14:tracePt t="105846" x="4705350" y="3633788"/>
          <p14:tracePt t="105863" x="4714875" y="3633788"/>
          <p14:tracePt t="105951" x="4724400" y="3633788"/>
          <p14:tracePt t="105977" x="4732338" y="3633788"/>
          <p14:tracePt t="106001" x="4751388" y="3633788"/>
          <p14:tracePt t="106014" x="4768850" y="3633788"/>
          <p14:tracePt t="106027" x="4776788" y="3633788"/>
          <p14:tracePt t="106039" x="4803775" y="3633788"/>
          <p14:tracePt t="106052" x="4822825" y="3633788"/>
          <p14:tracePt t="106064" x="4848225" y="3633788"/>
          <p14:tracePt t="106081" x="4884738" y="3633788"/>
          <p14:tracePt t="106097" x="4911725" y="3633788"/>
          <p14:tracePt t="106114" x="4965700" y="3633788"/>
          <p14:tracePt t="106131" x="5037138" y="3633788"/>
          <p14:tracePt t="106148" x="5062538" y="3633788"/>
          <p14:tracePt t="106164" x="5108575" y="3633788"/>
          <p14:tracePt t="106181" x="5187950" y="3633788"/>
          <p14:tracePt t="106198" x="5224463" y="3633788"/>
          <p14:tracePt t="106215" x="5251450" y="3633788"/>
          <p14:tracePt t="106232" x="5276850" y="3633788"/>
          <p14:tracePt t="106248" x="5286375" y="3633788"/>
          <p14:tracePt t="106265" x="5295900" y="3633788"/>
          <p14:tracePt t="106282" x="5313363" y="3633788"/>
          <p14:tracePt t="106298" x="5322888" y="3633788"/>
          <p14:tracePt t="106315" x="5330825" y="3633788"/>
          <p14:tracePt t="106332" x="5357813" y="3633788"/>
          <p14:tracePt t="106349" x="5367338" y="3633788"/>
          <p14:tracePt t="106366" x="5375275" y="3633788"/>
          <p14:tracePt t="106381" x="5402263" y="3633788"/>
          <p14:tracePt t="106398" x="5429250" y="3633788"/>
          <p14:tracePt t="106415" x="5446713" y="3633788"/>
          <p14:tracePt t="106432" x="5491163" y="3633788"/>
          <p14:tracePt t="106449" x="5510213" y="3633788"/>
          <p14:tracePt t="106466" x="5527675" y="3633788"/>
          <p14:tracePt t="106483" x="5545138" y="3633788"/>
          <p14:tracePt t="106499" x="5554663" y="3633788"/>
          <p14:tracePt t="106516" x="5562600" y="3633788"/>
          <p14:tracePt t="106533" x="5589588" y="3633788"/>
          <p14:tracePt t="106550" x="5616575" y="3633788"/>
          <p14:tracePt t="106567" x="5661025" y="3625850"/>
          <p14:tracePt t="106583" x="5751513" y="3616325"/>
          <p14:tracePt t="106600" x="5786438" y="3616325"/>
          <p14:tracePt t="106617" x="5813425" y="3616325"/>
          <p14:tracePt t="106633" x="5857875" y="3608388"/>
          <p14:tracePt t="106650" x="5867400" y="3608388"/>
          <p14:tracePt t="106668" x="5875338" y="3608388"/>
          <p14:tracePt t="106684" x="5902325" y="3608388"/>
          <p14:tracePt t="106701" x="5911850" y="3608388"/>
          <p14:tracePt t="106717" x="5938838" y="3608388"/>
          <p14:tracePt t="106734" x="5973763" y="3598863"/>
          <p14:tracePt t="106751" x="5991225" y="3589338"/>
          <p14:tracePt t="106768" x="6018213" y="3589338"/>
          <p14:tracePt t="106784" x="6054725" y="3589338"/>
          <p14:tracePt t="106801" x="6062663" y="3589338"/>
          <p14:tracePt t="106818" x="6072188" y="3589338"/>
          <p14:tracePt t="106834" x="6081713" y="3589338"/>
          <p14:tracePt t="106859" x="6089650" y="3589338"/>
          <p14:tracePt t="106872" x="6089650" y="3581400"/>
          <p14:tracePt t="106885" x="6099175" y="3581400"/>
          <p14:tracePt t="106910" x="6108700" y="3581400"/>
          <p14:tracePt t="106923" x="6116638" y="3581400"/>
          <p14:tracePt t="106948" x="6126163" y="3581400"/>
          <p14:tracePt t="106973" x="6134100" y="3581400"/>
          <p14:tracePt t="106998" x="6143625" y="3581400"/>
          <p14:tracePt t="107011" x="6153150" y="3581400"/>
          <p14:tracePt t="107024" x="6161088" y="3581400"/>
          <p14:tracePt t="107037" x="6180138" y="3581400"/>
          <p14:tracePt t="107052" x="6197600" y="3581400"/>
          <p14:tracePt t="107071" x="6215063" y="3581400"/>
          <p14:tracePt t="107085" x="6242050" y="3581400"/>
          <p14:tracePt t="107103" x="6269038" y="3581400"/>
          <p14:tracePt t="107119" x="6276975" y="3581400"/>
          <p14:tracePt t="107136" x="6286500" y="3581400"/>
          <p14:tracePt t="107153" x="6303963" y="3581400"/>
          <p14:tracePt t="107175" x="6323013" y="3581400"/>
          <p14:tracePt t="107188" x="6330950" y="3581400"/>
          <p14:tracePt t="107203" x="6340475" y="3581400"/>
          <p14:tracePt t="107226" x="6348413" y="3581400"/>
          <p14:tracePt t="107251" x="6357938" y="3581400"/>
          <p14:tracePt t="110988" x="6357938" y="3589338"/>
          <p14:tracePt t="111014" x="6357938" y="3598863"/>
          <p14:tracePt t="111039" x="6357938" y="3608388"/>
          <p14:tracePt t="111052" x="6357938" y="3616325"/>
          <p14:tracePt t="111077" x="6340475" y="3633788"/>
          <p14:tracePt t="111089" x="6313488" y="3660775"/>
          <p14:tracePt t="111102" x="6259513" y="3697288"/>
          <p14:tracePt t="111115" x="6205538" y="3741738"/>
          <p14:tracePt t="111127" x="6153150" y="3786188"/>
          <p14:tracePt t="111140" x="6081713" y="3840163"/>
          <p14:tracePt t="111157" x="6037263" y="3867150"/>
          <p14:tracePt t="111174" x="6018213" y="3894138"/>
          <p14:tracePt t="111191" x="5983288" y="3902075"/>
          <p14:tracePt t="111207" x="5973763" y="3911600"/>
          <p14:tracePt t="111228" x="5965825" y="3911600"/>
          <p14:tracePt t="112958" x="5956300" y="3911600"/>
          <p14:tracePt t="112971" x="5946775" y="3911600"/>
          <p14:tracePt t="112983" x="5919788" y="3911600"/>
          <p14:tracePt t="112995" x="5848350" y="3911600"/>
          <p14:tracePt t="113008" x="5653088" y="3911600"/>
          <p14:tracePt t="113021" x="5205413" y="3911600"/>
          <p14:tracePt t="113034" x="4705350" y="3911600"/>
          <p14:tracePt t="113050" x="4286250" y="3911600"/>
          <p14:tracePt t="113067" x="3884613" y="3965575"/>
          <p14:tracePt t="113084" x="3205163" y="4071938"/>
          <p14:tracePt t="113100" x="2911475" y="4133850"/>
          <p14:tracePt t="113117" x="2643188" y="4197350"/>
          <p14:tracePt t="113134" x="2268538" y="4295775"/>
          <p14:tracePt t="113151" x="2152650" y="4330700"/>
          <p14:tracePt t="113168" x="2044700" y="4357688"/>
          <p14:tracePt t="113185" x="1893888" y="4402138"/>
          <p14:tracePt t="113201" x="1830388" y="4429125"/>
          <p14:tracePt t="113218" x="1776413" y="4438650"/>
          <p14:tracePt t="113235" x="1697038" y="4465638"/>
          <p14:tracePt t="113251" x="1670050" y="4473575"/>
          <p14:tracePt t="113268" x="1652588" y="4473575"/>
          <p14:tracePt t="113285" x="1616075" y="4491038"/>
          <p14:tracePt t="113302" x="1571625" y="4491038"/>
          <p14:tracePt t="113318" x="1554163" y="4491038"/>
          <p14:tracePt t="113335" x="1527175" y="4500563"/>
          <p14:tracePt t="113352" x="1490663" y="4500563"/>
          <p14:tracePt t="113368" x="1482725" y="4500563"/>
          <p14:tracePt t="113385" x="1473200" y="4500563"/>
          <p14:tracePt t="113402" x="1465263" y="4500563"/>
          <p14:tracePt t="113419" x="1455738" y="4500563"/>
          <p14:tracePt t="113436" x="1446213" y="4500563"/>
          <p14:tracePt t="113452" x="1438275" y="4500563"/>
          <p14:tracePt t="113469" x="1428750" y="4500563"/>
          <p14:tracePt t="113486" x="1419225" y="4500563"/>
          <p14:tracePt t="113503" x="1411288" y="4500563"/>
          <p14:tracePt t="113526" x="1401763" y="4500563"/>
          <p14:tracePt t="113829" x="1401763" y="4491038"/>
          <p14:tracePt t="113879" x="1411288" y="4491038"/>
          <p14:tracePt t="113892" x="1428750" y="4491038"/>
          <p14:tracePt t="113904" x="1455738" y="4483100"/>
          <p14:tracePt t="113916" x="1500188" y="4473575"/>
          <p14:tracePt t="113929" x="1536700" y="4473575"/>
          <p14:tracePt t="113942" x="1589088" y="4465638"/>
          <p14:tracePt t="113955" x="1616075" y="4465638"/>
          <p14:tracePt t="113972" x="1633538" y="4456113"/>
          <p14:tracePt t="113989" x="1652588" y="4456113"/>
          <p14:tracePt t="114005" x="1679575" y="4456113"/>
          <p14:tracePt t="114022" x="1687513" y="4456113"/>
          <p14:tracePt t="114039" x="1704975" y="4456113"/>
          <p14:tracePt t="114056" x="1785938" y="4456113"/>
          <p14:tracePt t="114072" x="1812925" y="4456113"/>
          <p14:tracePt t="114089" x="1847850" y="4456113"/>
          <p14:tracePt t="114106" x="1893888" y="4456113"/>
          <p14:tracePt t="114123" x="1911350" y="4456113"/>
          <p14:tracePt t="114139" x="1928813" y="4456113"/>
          <p14:tracePt t="114157" x="1955800" y="4456113"/>
          <p14:tracePt t="114173" x="1965325" y="4456113"/>
          <p14:tracePt t="114189" x="1990725" y="4456113"/>
          <p14:tracePt t="114207" x="2009775" y="4456113"/>
          <p14:tracePt t="114223" x="2027238" y="4456113"/>
          <p14:tracePt t="114240" x="2036763" y="4456113"/>
          <p14:tracePt t="114258" x="2054225" y="4456113"/>
          <p14:tracePt t="114283" x="2062163" y="4456113"/>
          <p14:tracePt t="114296" x="2071688" y="4456113"/>
          <p14:tracePt t="114321" x="2081213" y="4456113"/>
          <p14:tracePt t="114358" x="2089150" y="4456113"/>
          <p14:tracePt t="114384" x="2098675" y="4456113"/>
          <p14:tracePt t="114396" x="2108200" y="4456113"/>
          <p14:tracePt t="114434" x="2116138" y="4456113"/>
          <p14:tracePt t="114460" x="2125663" y="4456113"/>
          <p14:tracePt t="114472" x="2133600" y="4456113"/>
          <p14:tracePt t="114485" x="2143125" y="4456113"/>
          <p14:tracePt t="114497" x="2152650" y="4456113"/>
          <p14:tracePt t="114510" x="2160588" y="4456113"/>
          <p14:tracePt t="114525" x="2170113" y="4456113"/>
          <p14:tracePt t="114541" x="2187575" y="4456113"/>
          <p14:tracePt t="114558" x="2197100" y="4456113"/>
          <p14:tracePt t="114575" x="2232025" y="4456113"/>
          <p14:tracePt t="114592" x="2268538" y="4456113"/>
          <p14:tracePt t="114608" x="2286000" y="4456113"/>
          <p14:tracePt t="114625" x="2330450" y="4456113"/>
          <p14:tracePt t="114642" x="2347913" y="4456113"/>
          <p14:tracePt t="114659" x="2366963" y="4456113"/>
          <p14:tracePt t="114675" x="2401888" y="4456113"/>
          <p14:tracePt t="114692" x="2411413" y="4456113"/>
          <p14:tracePt t="114709" x="2428875" y="4456113"/>
          <p14:tracePt t="114726" x="2482850" y="4456113"/>
          <p14:tracePt t="114742" x="2517775" y="4456113"/>
          <p14:tracePt t="114759" x="2544763" y="4456113"/>
          <p14:tracePt t="114776" x="2589213" y="4456113"/>
          <p14:tracePt t="114793" x="2598738" y="4456113"/>
          <p14:tracePt t="114809" x="2616200" y="4456113"/>
          <p14:tracePt t="114826" x="2643188" y="4456113"/>
          <p14:tracePt t="114843" x="2660650" y="4456113"/>
          <p14:tracePt t="114860" x="2670175" y="4456113"/>
          <p14:tracePt t="114876" x="2705100" y="4465638"/>
          <p14:tracePt t="114893" x="2714625" y="4465638"/>
          <p14:tracePt t="114910" x="2741613" y="4465638"/>
          <p14:tracePt t="114927" x="2759075" y="4473575"/>
          <p14:tracePt t="114943" x="2776538" y="4473575"/>
          <p14:tracePt t="114960" x="2786063" y="4473575"/>
          <p14:tracePt t="114976" x="2795588" y="4473575"/>
          <p14:tracePt t="114993" x="2803525" y="4483100"/>
          <p14:tracePt t="115014" x="2813050" y="4483100"/>
          <p14:tracePt t="115040" x="2830513" y="4483100"/>
          <p14:tracePt t="115053" x="2840038" y="4483100"/>
          <p14:tracePt t="115065" x="2847975" y="4483100"/>
          <p14:tracePt t="115078" x="2857500" y="4483100"/>
          <p14:tracePt t="115094" x="2867025" y="4483100"/>
          <p14:tracePt t="115111" x="2874963" y="4483100"/>
          <p14:tracePt t="115128" x="2884488" y="4483100"/>
          <p14:tracePt t="115520" x="2894013" y="4483100"/>
          <p14:tracePt t="115532" x="2901950" y="4483100"/>
          <p14:tracePt t="115545" x="2928938" y="4483100"/>
          <p14:tracePt t="115558" x="2982913" y="4483100"/>
          <p14:tracePt t="115570" x="3044825" y="4483100"/>
          <p14:tracePt t="115583" x="3098800" y="4473575"/>
          <p14:tracePt t="115597" x="3160713" y="4465638"/>
          <p14:tracePt t="115614" x="3232150" y="4456113"/>
          <p14:tracePt t="115630" x="3295650" y="4446588"/>
          <p14:tracePt t="115647" x="3419475" y="4429125"/>
          <p14:tracePt t="115664" x="3473450" y="4429125"/>
          <p14:tracePt t="115681" x="3509963" y="4429125"/>
          <p14:tracePt t="115697" x="3598863" y="4429125"/>
          <p14:tracePt t="115714" x="3633788" y="4429125"/>
          <p14:tracePt t="115731" x="3697288" y="4429125"/>
          <p14:tracePt t="115748" x="3795713" y="4429125"/>
          <p14:tracePt t="115764" x="3822700" y="4429125"/>
          <p14:tracePt t="115781" x="3848100" y="4429125"/>
          <p14:tracePt t="115798" x="3884613" y="4429125"/>
          <p14:tracePt t="115815" x="3902075" y="4429125"/>
          <p14:tracePt t="115831" x="3911600" y="4429125"/>
          <p14:tracePt t="115848" x="3929063" y="4429125"/>
          <p14:tracePt t="115865" x="3938588" y="4429125"/>
          <p14:tracePt t="115882" x="3946525" y="4429125"/>
          <p14:tracePt t="115898" x="3965575" y="4429125"/>
          <p14:tracePt t="115924" x="3973513" y="4429125"/>
          <p14:tracePt t="115936" x="3983038" y="4429125"/>
          <p14:tracePt t="115974" x="3990975" y="4429125"/>
          <p14:tracePt t="116277" x="3983038" y="4429125"/>
          <p14:tracePt t="116290" x="3973513" y="4429125"/>
          <p14:tracePt t="116302" x="3946525" y="4429125"/>
          <p14:tracePt t="116315" x="3902075" y="4438650"/>
          <p14:tracePt t="116327" x="3867150" y="4446588"/>
          <p14:tracePt t="116340" x="3795713" y="4465638"/>
          <p14:tracePt t="116353" x="3732213" y="4483100"/>
          <p14:tracePt t="116367" x="3679825" y="4500563"/>
          <p14:tracePt t="116384" x="3643313" y="4510088"/>
          <p14:tracePt t="116400" x="3598863" y="4518025"/>
          <p14:tracePt t="116417" x="3554413" y="4518025"/>
          <p14:tracePt t="116435" x="3536950" y="4527550"/>
          <p14:tracePt t="116451" x="3517900" y="4527550"/>
          <p14:tracePt t="116468" x="3473450" y="4545013"/>
          <p14:tracePt t="116485" x="3446463" y="4545013"/>
          <p14:tracePt t="116502" x="3429000" y="4545013"/>
          <p14:tracePt t="116518" x="3384550" y="4554538"/>
          <p14:tracePt t="116535" x="3357563" y="4562475"/>
          <p14:tracePt t="116552" x="3340100" y="4562475"/>
          <p14:tracePt t="116569" x="3313113" y="4572000"/>
          <p14:tracePt t="116585" x="3295650" y="4572000"/>
          <p14:tracePt t="116602" x="3286125" y="4572000"/>
          <p14:tracePt t="116619" x="3259138" y="4581525"/>
          <p14:tracePt t="116643" x="3241675" y="4589463"/>
          <p14:tracePt t="116656" x="3232150" y="4589463"/>
          <p14:tracePt t="116669" x="3214688" y="4589463"/>
          <p14:tracePt t="116686" x="3197225" y="4598988"/>
          <p14:tracePt t="116703" x="3179763" y="4598988"/>
          <p14:tracePt t="116719" x="3143250" y="4608513"/>
          <p14:tracePt t="116736" x="3133725" y="4608513"/>
          <p14:tracePt t="116753" x="3116263" y="4608513"/>
          <p14:tracePt t="116770" x="3089275" y="4608513"/>
          <p14:tracePt t="116786" x="3081338" y="4608513"/>
          <p14:tracePt t="116803" x="3071813" y="4608513"/>
          <p14:tracePt t="116820" x="3054350" y="4608513"/>
          <p14:tracePt t="116845" x="3044825" y="4608513"/>
          <p14:tracePt t="116883" x="3036888" y="4608513"/>
          <p14:tracePt t="117552" x="3036888" y="4616450"/>
          <p14:tracePt t="117590" x="3036888" y="4625975"/>
          <p14:tracePt t="117703" x="3044825" y="4625975"/>
          <p14:tracePt t="118499" x="3054350" y="4625975"/>
          <p14:tracePt t="118512" x="3062288" y="4625975"/>
          <p14:tracePt t="118524" x="3081338" y="4625975"/>
          <p14:tracePt t="118536" x="3108325" y="4608513"/>
          <p14:tracePt t="118549" x="3160713" y="4589463"/>
          <p14:tracePt t="118562" x="3232150" y="4572000"/>
          <p14:tracePt t="118579" x="3303588" y="4562475"/>
          <p14:tracePt t="118596" x="3340100" y="4554538"/>
          <p14:tracePt t="118613" x="3411538" y="4537075"/>
          <p14:tracePt t="118629" x="3429000" y="4527550"/>
          <p14:tracePt t="118646" x="3446463" y="4527550"/>
          <p14:tracePt t="118663" x="3465513" y="4518025"/>
          <p14:tracePt t="118680" x="3473450" y="4518025"/>
          <p14:tracePt t="118696" x="3482975" y="4510088"/>
          <p14:tracePt t="118713" x="3500438" y="4500563"/>
          <p14:tracePt t="118730" x="3517900" y="4500563"/>
          <p14:tracePt t="118750" x="3527425" y="4500563"/>
          <p14:tracePt t="118763" x="3544888" y="4491038"/>
          <p14:tracePt t="118789" x="3562350" y="4483100"/>
          <p14:tracePt t="118802" x="3571875" y="4483100"/>
          <p14:tracePt t="118814" x="3581400" y="4483100"/>
          <p14:tracePt t="118830" x="3589338" y="4473575"/>
          <p14:tracePt t="118847" x="3598863" y="4473575"/>
          <p14:tracePt t="119357" x="3589338" y="4473575"/>
          <p14:tracePt t="119483" x="3581400" y="4473575"/>
          <p14:tracePt t="122073" x="3571875" y="4473575"/>
          <p14:tracePt t="122097" x="3562350" y="4473575"/>
          <p14:tracePt t="122135" x="3554413" y="4473575"/>
          <p14:tracePt t="122160" x="3536950" y="4473575"/>
          <p14:tracePt t="122173" x="3527425" y="4473575"/>
          <p14:tracePt t="122186" x="3517900" y="4473575"/>
          <p14:tracePt t="122198" x="3509963" y="4473575"/>
          <p14:tracePt t="122215" x="3490913" y="4473575"/>
          <p14:tracePt t="122236" x="3482975" y="4473575"/>
          <p14:tracePt t="122249" x="3473450" y="4473575"/>
          <p14:tracePt t="122501" x="3465513" y="4473575"/>
          <p14:tracePt t="122577" x="3455988" y="4473575"/>
          <p14:tracePt t="122615" x="3446463" y="4473575"/>
          <p14:tracePt t="122627" x="3438525" y="4473575"/>
          <p14:tracePt t="122652" x="3429000" y="4473575"/>
          <p14:tracePt t="122665" x="3419475" y="4473575"/>
          <p14:tracePt t="122678" x="3411538" y="4483100"/>
          <p14:tracePt t="122728" x="3402013" y="4483100"/>
          <p14:tracePt t="128802" x="3394075" y="4483100"/>
          <p14:tracePt t="129042" x="3384550" y="4483100"/>
          <p14:tracePt t="129079" x="3367088" y="4483100"/>
          <p14:tracePt t="129092" x="3330575" y="4473575"/>
          <p14:tracePt t="129105" x="3125788" y="4402138"/>
          <p14:tracePt t="129117" x="2527300" y="4187825"/>
          <p14:tracePt t="129134" x="1633538" y="3875088"/>
          <p14:tracePt t="129151" x="723900" y="35814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29</a:t>
            </a:fld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508194" y="404664"/>
            <a:ext cx="8100392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Errors or uncertainties from measurements can be reduced by: -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Being Careful in taking the measurement.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Repeating measurements.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Using reliable instruments. 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4. Properly calibrating the instruments. 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D49C-1E4E-4447-8CA5-3201ADD004E7}" type="datetime1">
              <a:rPr lang="en-US" smtClean="0"/>
              <a:t>1/6/2022</a:t>
            </a:fld>
            <a:endParaRPr lang="ar-SA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7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136"/>
    </mc:Choice>
    <mc:Fallback xmlns="">
      <p:transition advTm="5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7" x="4402138" y="3776663"/>
          <p14:tracePt t="470" x="4402138" y="3759200"/>
          <p14:tracePt t="482" x="4384675" y="3687763"/>
          <p14:tracePt t="495" x="4313238" y="3517900"/>
          <p14:tracePt t="507" x="4116388" y="3197225"/>
          <p14:tracePt t="527" x="3803650" y="2795588"/>
          <p14:tracePt t="542" x="3482975" y="2438400"/>
          <p14:tracePt t="559" x="2982913" y="1973263"/>
          <p14:tracePt t="576" x="2776538" y="1812925"/>
          <p14:tracePt t="594" x="2608263" y="1687513"/>
          <p14:tracePt t="611" x="2322513" y="1536700"/>
          <p14:tracePt t="627" x="2214563" y="1490663"/>
          <p14:tracePt t="644" x="2125663" y="1455738"/>
          <p14:tracePt t="660" x="2036763" y="1411288"/>
          <p14:tracePt t="677" x="2009775" y="1401763"/>
          <p14:tracePt t="694" x="1982788" y="1393825"/>
          <p14:tracePt t="711" x="1965325" y="1374775"/>
          <p14:tracePt t="735" x="1955800" y="1366838"/>
          <p14:tracePt t="748" x="1946275" y="1366838"/>
          <p14:tracePt t="773" x="1938338" y="1366838"/>
          <p14:tracePt t="787" x="1938338" y="1357313"/>
          <p14:tracePt t="798" x="1928813" y="1347788"/>
          <p14:tracePt t="823" x="1919288" y="1347788"/>
          <p14:tracePt t="837" x="1919288" y="1339850"/>
          <p14:tracePt t="849" x="1911350" y="1339850"/>
          <p14:tracePt t="874" x="1911350" y="1330325"/>
          <p14:tracePt t="1191" x="1901825" y="1330325"/>
          <p14:tracePt t="1216" x="1884363" y="1322388"/>
          <p14:tracePt t="1228" x="1866900" y="1312863"/>
          <p14:tracePt t="1241" x="1857375" y="1295400"/>
          <p14:tracePt t="1254" x="1830388" y="1276350"/>
          <p14:tracePt t="1266" x="1822450" y="1268413"/>
          <p14:tracePt t="1281" x="1795463" y="1241425"/>
          <p14:tracePt t="1304" x="1785938" y="1231900"/>
          <p14:tracePt t="1316" x="1785938" y="1223963"/>
          <p14:tracePt t="1456" x="1795463" y="1223963"/>
          <p14:tracePt t="1468" x="1839913" y="1223963"/>
          <p14:tracePt t="1481" x="1928813" y="1223963"/>
          <p14:tracePt t="1493" x="2017713" y="1223963"/>
          <p14:tracePt t="1506" x="2098675" y="1223963"/>
          <p14:tracePt t="1519" x="2170113" y="1223963"/>
          <p14:tracePt t="1533" x="2214563" y="1223963"/>
          <p14:tracePt t="1551" x="2251075" y="1223963"/>
          <p14:tracePt t="1586" x="2374900" y="1223963"/>
          <p14:tracePt t="1595" x="2393950" y="1223963"/>
          <p14:tracePt t="1607" x="2419350" y="1223963"/>
          <p14:tracePt t="1630" x="2438400" y="1223963"/>
          <p14:tracePt t="1648" x="2446338" y="1223963"/>
          <p14:tracePt t="1664" x="2455863" y="1223963"/>
          <p14:tracePt t="1683" x="2465388" y="1223963"/>
          <p14:tracePt t="2175" x="2473325" y="1223963"/>
          <p14:tracePt t="2188" x="2490788" y="1223963"/>
          <p14:tracePt t="2201" x="2544763" y="1223963"/>
          <p14:tracePt t="2213" x="2660650" y="1223963"/>
          <p14:tracePt t="2226" x="2822575" y="1223963"/>
          <p14:tracePt t="2239" x="3071813" y="1223963"/>
          <p14:tracePt t="2252" x="3295650" y="1223963"/>
          <p14:tracePt t="2267" x="3473450" y="1223963"/>
          <p14:tracePt t="2284" x="3643313" y="1223963"/>
          <p14:tracePt t="2302" x="3795713" y="1223963"/>
          <p14:tracePt t="2302" x="3929063" y="1223963"/>
          <p14:tracePt t="2318" x="4054475" y="1223963"/>
          <p14:tracePt t="2334" x="4160838" y="1223963"/>
          <p14:tracePt t="2351" x="4251325" y="1223963"/>
          <p14:tracePt t="2368" x="4322763" y="1223963"/>
          <p14:tracePt t="2385" x="4330700" y="1223963"/>
          <p14:tracePt t="2401" x="4340225" y="1223963"/>
          <p14:tracePt t="2418" x="4348163" y="1223963"/>
          <p14:tracePt t="2491" x="4357688" y="1223963"/>
          <p14:tracePt t="2593" x="4367213" y="1223963"/>
          <p14:tracePt t="2605" x="4375150" y="1223963"/>
          <p14:tracePt t="2618" x="4394200" y="1223963"/>
          <p14:tracePt t="2631" x="4429125" y="1223963"/>
          <p14:tracePt t="2643" x="4465638" y="1223963"/>
          <p14:tracePt t="2656" x="4510088" y="1223963"/>
          <p14:tracePt t="2671" x="4572000" y="1214438"/>
          <p14:tracePt t="2686" x="4616450" y="1214438"/>
          <p14:tracePt t="2703" x="4670425" y="1204913"/>
          <p14:tracePt t="2719" x="4768850" y="1204913"/>
          <p14:tracePt t="2736" x="4822825" y="1204913"/>
          <p14:tracePt t="2753" x="4867275" y="1204913"/>
          <p14:tracePt t="2770" x="4946650" y="1204913"/>
          <p14:tracePt t="2787" x="4965700" y="1196975"/>
          <p14:tracePt t="2804" x="4973638" y="1196975"/>
          <p14:tracePt t="2820" x="4991100" y="1196975"/>
          <p14:tracePt t="2845" x="5000625" y="1196975"/>
          <p14:tracePt t="3249" x="5010150" y="1196975"/>
          <p14:tracePt t="3262" x="5018088" y="1196975"/>
          <p14:tracePt t="3275" x="5037138" y="1196975"/>
          <p14:tracePt t="3287" x="5062538" y="1196975"/>
          <p14:tracePt t="3300" x="5089525" y="1196975"/>
          <p14:tracePt t="3312" x="5116513" y="1196975"/>
          <p14:tracePt t="3325" x="5160963" y="1196975"/>
          <p14:tracePt t="3339" x="5205413" y="1196975"/>
          <p14:tracePt t="3356" x="5259388" y="1196975"/>
          <p14:tracePt t="3373" x="5295900" y="1196975"/>
          <p14:tracePt t="3390" x="5348288" y="1187450"/>
          <p14:tracePt t="3407" x="5367338" y="1187450"/>
          <p14:tracePt t="3423" x="5394325" y="1187450"/>
          <p14:tracePt t="3440" x="5429250" y="1179513"/>
          <p14:tracePt t="3457" x="5456238" y="1179513"/>
          <p14:tracePt t="3473" x="5510213" y="1179513"/>
          <p14:tracePt t="3490" x="5581650" y="1179513"/>
          <p14:tracePt t="3507" x="5608638" y="1169988"/>
          <p14:tracePt t="3524" x="5634038" y="1169988"/>
          <p14:tracePt t="3541" x="5661025" y="1160463"/>
          <p14:tracePt t="3557" x="5680075" y="1160463"/>
          <p14:tracePt t="3574" x="5688013" y="1160463"/>
          <p14:tracePt t="3591" x="5705475" y="1160463"/>
          <p14:tracePt t="3608" x="5715000" y="1160463"/>
          <p14:tracePt t="3624" x="5724525" y="1160463"/>
          <p14:tracePt t="3641" x="5732463" y="1160463"/>
          <p14:tracePt t="4033" x="5688013" y="1169988"/>
          <p14:tracePt t="4045" x="5626100" y="1204913"/>
          <p14:tracePt t="4058" x="5537200" y="1268413"/>
          <p14:tracePt t="4071" x="5411788" y="1339850"/>
          <p14:tracePt t="4083" x="5276850" y="1411288"/>
          <p14:tracePt t="4096" x="5170488" y="1482725"/>
          <p14:tracePt t="4110" x="5089525" y="1544638"/>
          <p14:tracePt t="4127" x="5027613" y="1581150"/>
          <p14:tracePt t="4144" x="4983163" y="1616075"/>
          <p14:tracePt t="4161" x="4919663" y="1670050"/>
          <p14:tracePt t="4178" x="4884738" y="1697038"/>
          <p14:tracePt t="4195" x="4848225" y="1731963"/>
          <p14:tracePt t="4211" x="4795838" y="1776413"/>
          <p14:tracePt t="4228" x="4776788" y="1795463"/>
          <p14:tracePt t="4245" x="4751388" y="1830388"/>
          <p14:tracePt t="4262" x="4724400" y="1857375"/>
          <p14:tracePt t="4278" x="4714875" y="1866900"/>
          <p14:tracePt t="4295" x="4705350" y="1874838"/>
          <p14:tracePt t="4311" x="4697413" y="1884363"/>
          <p14:tracePt t="7950" x="4687888" y="1884363"/>
          <p14:tracePt t="7964" x="4679950" y="1884363"/>
          <p14:tracePt t="7975" x="4660900" y="1884363"/>
          <p14:tracePt t="7988" x="4625975" y="1884363"/>
          <p14:tracePt t="8000" x="4581525" y="1884363"/>
          <p14:tracePt t="8014" x="4510088" y="1884363"/>
          <p14:tracePt t="8031" x="4411663" y="1884363"/>
          <p14:tracePt t="8047" x="4295775" y="1884363"/>
          <p14:tracePt t="8064" x="4081463" y="1911350"/>
          <p14:tracePt t="8081" x="3983038" y="1928813"/>
          <p14:tracePt t="8098" x="3919538" y="1946275"/>
          <p14:tracePt t="8115" x="3857625" y="1965325"/>
          <p14:tracePt t="8131" x="3830638" y="1973263"/>
          <p14:tracePt t="8148" x="3813175" y="1982788"/>
          <p14:tracePt t="8165" x="3795713" y="1990725"/>
          <p14:tracePt t="8182" x="3786188" y="1990725"/>
          <p14:tracePt t="8198" x="3776663" y="1990725"/>
          <p14:tracePt t="8215" x="3776663" y="2000250"/>
          <p14:tracePt t="8354" x="3776663" y="2009775"/>
          <p14:tracePt t="8379" x="3786188" y="2017713"/>
          <p14:tracePt t="8392" x="3813175" y="2017713"/>
          <p14:tracePt t="8404" x="3848100" y="2027238"/>
          <p14:tracePt t="8417" x="3884613" y="2036763"/>
          <p14:tracePt t="8433" x="3938588" y="2036763"/>
          <p14:tracePt t="8449" x="3990975" y="2036763"/>
          <p14:tracePt t="8467" x="4037013" y="2044700"/>
          <p14:tracePt t="8468" x="4071938" y="2044700"/>
          <p14:tracePt t="8483" x="4125913" y="2044700"/>
          <p14:tracePt t="8500" x="4152900" y="2044700"/>
          <p14:tracePt t="8516" x="4179888" y="2044700"/>
          <p14:tracePt t="8533" x="4224338" y="2044700"/>
          <p14:tracePt t="8550" x="4251325" y="2044700"/>
          <p14:tracePt t="8567" x="4268788" y="2044700"/>
          <p14:tracePt t="8583" x="4295775" y="2044700"/>
          <p14:tracePt t="8600" x="4313238" y="2044700"/>
          <p14:tracePt t="8617" x="4330700" y="2044700"/>
          <p14:tracePt t="8634" x="4367213" y="2044700"/>
          <p14:tracePt t="8651" x="4375150" y="2044700"/>
          <p14:tracePt t="8667" x="4402138" y="2044700"/>
          <p14:tracePt t="8684" x="4419600" y="2044700"/>
          <p14:tracePt t="8701" x="4429125" y="2044700"/>
          <p14:tracePt t="8718" x="4438650" y="2044700"/>
          <p14:tracePt t="8734" x="4446588" y="2044700"/>
          <p14:tracePt t="8758" x="4456113" y="2044700"/>
          <p14:tracePt t="8783" x="4465638" y="2044700"/>
          <p14:tracePt t="35589" x="4456113" y="2044700"/>
          <p14:tracePt t="35601" x="4438650" y="2044700"/>
          <p14:tracePt t="35615" x="4375150" y="2054225"/>
          <p14:tracePt t="35627" x="4268788" y="2108200"/>
          <p14:tracePt t="35641" x="4098925" y="2179638"/>
          <p14:tracePt t="35658" x="3813175" y="2286000"/>
          <p14:tracePt t="35675" x="3554413" y="2411413"/>
          <p14:tracePt t="35692" x="3133725" y="2608263"/>
          <p14:tracePt t="35708" x="2946400" y="2687638"/>
          <p14:tracePt t="35725" x="2803525" y="2768600"/>
          <p14:tracePt t="35742" x="2571750" y="2874963"/>
          <p14:tracePt t="35759" x="2482850" y="2919413"/>
          <p14:tracePt t="35775" x="2411413" y="2946400"/>
          <p14:tracePt t="35792" x="2330450" y="2982913"/>
          <p14:tracePt t="35809" x="2286000" y="3009900"/>
          <p14:tracePt t="35826" x="2232025" y="3036888"/>
          <p14:tracePt t="35842" x="2071688" y="3116263"/>
          <p14:tracePt t="35859" x="1990725" y="3160713"/>
          <p14:tracePt t="35876" x="1938338" y="3187700"/>
          <p14:tracePt t="35893" x="1874838" y="3214688"/>
          <p14:tracePt t="35909" x="1857375" y="3232150"/>
          <p14:tracePt t="35926" x="1847850" y="3232150"/>
          <p14:tracePt t="35943" x="1830388" y="3251200"/>
          <p14:tracePt t="35960" x="1822450" y="3259138"/>
          <p14:tracePt t="35977" x="1812925" y="3259138"/>
          <p14:tracePt t="35994" x="1803400" y="3276600"/>
          <p14:tracePt t="36010" x="1795463" y="3276600"/>
          <p14:tracePt t="36069" x="1795463" y="3286125"/>
          <p14:tracePt t="36334" x="1803400" y="3286125"/>
          <p14:tracePt t="36347" x="1822450" y="3286125"/>
          <p14:tracePt t="36359" x="1830388" y="3276600"/>
          <p14:tracePt t="36372" x="1847850" y="3268663"/>
          <p14:tracePt t="36385" x="1874838" y="3268663"/>
          <p14:tracePt t="36397" x="1893888" y="3268663"/>
          <p14:tracePt t="36412" x="1901825" y="3268663"/>
          <p14:tracePt t="36429" x="1911350" y="3268663"/>
          <p14:tracePt t="36448" x="1919288" y="3268663"/>
          <p14:tracePt t="36473" x="1928813" y="3268663"/>
          <p14:tracePt t="36536" x="1938338" y="3268663"/>
          <p14:tracePt t="36550" x="1938338" y="3259138"/>
          <p14:tracePt t="36574" x="1946275" y="3259138"/>
          <p14:tracePt t="36599" x="1955800" y="3251200"/>
          <p14:tracePt t="36612" x="1973263" y="3251200"/>
          <p14:tracePt t="36625" x="1982788" y="3251200"/>
          <p14:tracePt t="36637" x="2000250" y="3251200"/>
          <p14:tracePt t="36650" x="2027238" y="3251200"/>
          <p14:tracePt t="36663" x="2044700" y="3251200"/>
          <p14:tracePt t="36680" x="2062163" y="3251200"/>
          <p14:tracePt t="36697" x="2081213" y="3251200"/>
          <p14:tracePt t="36714" x="2108200" y="3241675"/>
          <p14:tracePt t="36730" x="2116138" y="3241675"/>
          <p14:tracePt t="36751" x="2125663" y="3241675"/>
          <p14:tracePt t="37686" x="2133600" y="3241675"/>
          <p14:tracePt t="37736" x="2143125" y="3241675"/>
          <p14:tracePt t="37825" x="2152650" y="3241675"/>
          <p14:tracePt t="37850" x="2160588" y="3241675"/>
          <p14:tracePt t="37863" x="2170113" y="3232150"/>
          <p14:tracePt t="37876" x="2179638" y="3232150"/>
          <p14:tracePt t="37901" x="2197100" y="3232150"/>
          <p14:tracePt t="37939" x="2205038" y="3232150"/>
          <p14:tracePt t="38267" x="2214563" y="3232150"/>
          <p14:tracePt t="38292" x="2224088" y="3232150"/>
          <p14:tracePt t="38305" x="2232025" y="3232150"/>
          <p14:tracePt t="38330" x="2251075" y="3232150"/>
          <p14:tracePt t="38342" x="2259013" y="3232150"/>
          <p14:tracePt t="38355" x="2276475" y="3232150"/>
          <p14:tracePt t="38368" x="2295525" y="3232150"/>
          <p14:tracePt t="38380" x="2303463" y="3232150"/>
          <p14:tracePt t="38393" x="2322513" y="3232150"/>
          <p14:tracePt t="38406" x="2347913" y="3232150"/>
          <p14:tracePt t="38423" x="2366963" y="3232150"/>
          <p14:tracePt t="38439" x="2384425" y="3232150"/>
          <p14:tracePt t="38456" x="2428875" y="3232150"/>
          <p14:tracePt t="38473" x="2446338" y="3232150"/>
          <p14:tracePt t="38490" x="2473325" y="3232150"/>
          <p14:tracePt t="38506" x="2509838" y="3232150"/>
          <p14:tracePt t="38523" x="2527300" y="3232150"/>
          <p14:tracePt t="38540" x="2544763" y="3232150"/>
          <p14:tracePt t="38557" x="2571750" y="3232150"/>
          <p14:tracePt t="38573" x="2608263" y="3232150"/>
          <p14:tracePt t="38590" x="2625725" y="3232150"/>
          <p14:tracePt t="38607" x="2652713" y="3232150"/>
          <p14:tracePt t="38633" x="2660650" y="3232150"/>
          <p14:tracePt t="38645" x="2670175" y="3232150"/>
          <p14:tracePt t="38861" x="2679700" y="3232150"/>
          <p14:tracePt t="38999" x="2687638" y="3232150"/>
          <p14:tracePt t="39024" x="2697163" y="3232150"/>
          <p14:tracePt t="39037" x="2705100" y="3232150"/>
          <p14:tracePt t="39062" x="2714625" y="3232150"/>
          <p14:tracePt t="39075" x="2724150" y="3232150"/>
          <p14:tracePt t="39088" x="2732088" y="3232150"/>
          <p14:tracePt t="39100" x="2741613" y="3232150"/>
          <p14:tracePt t="39139" x="2751138" y="3232150"/>
          <p14:tracePt t="39164" x="2759075" y="3232150"/>
          <p14:tracePt t="41325" x="2768600" y="3232150"/>
          <p14:tracePt t="41337" x="2768600" y="3241675"/>
          <p14:tracePt t="41350" x="2786063" y="3241675"/>
          <p14:tracePt t="41363" x="2803525" y="3251200"/>
          <p14:tracePt t="41375" x="2813050" y="3259138"/>
          <p14:tracePt t="41388" x="2847975" y="3276600"/>
          <p14:tracePt t="41405" x="2874963" y="3295650"/>
          <p14:tracePt t="41422" x="2919413" y="3313113"/>
          <p14:tracePt t="41438" x="2990850" y="3348038"/>
          <p14:tracePt t="41455" x="3009900" y="3375025"/>
          <p14:tracePt t="41472" x="3044825" y="3384550"/>
          <p14:tracePt t="41489" x="3108325" y="3429000"/>
          <p14:tracePt t="41505" x="3133725" y="3446463"/>
          <p14:tracePt t="41522" x="3152775" y="3465513"/>
          <p14:tracePt t="41539" x="3170238" y="3490913"/>
          <p14:tracePt t="41555" x="3224213" y="3571875"/>
          <p14:tracePt t="41572" x="3232150" y="3608388"/>
          <p14:tracePt t="41589" x="3232150" y="3660775"/>
          <p14:tracePt t="41606" x="3251200" y="3724275"/>
          <p14:tracePt t="41622" x="3259138" y="3759200"/>
          <p14:tracePt t="41639" x="3259138" y="3768725"/>
          <p14:tracePt t="41656" x="3268663" y="3776663"/>
          <p14:tracePt t="41673" x="3268663" y="3786188"/>
          <p14:tracePt t="41868" x="3268663" y="3795713"/>
          <p14:tracePt t="41931" x="3268663" y="3803650"/>
          <p14:tracePt t="41994" x="3268663" y="3813175"/>
          <p14:tracePt t="42019" x="3268663" y="3822700"/>
          <p14:tracePt t="46430" x="3268663" y="3813175"/>
          <p14:tracePt t="52823" x="3224213" y="3786188"/>
          <p14:tracePt t="52836" x="3125788" y="3705225"/>
          <p14:tracePt t="52848" x="2598738" y="3340100"/>
          <p14:tracePt t="52860" x="1803400" y="2732088"/>
          <p14:tracePt t="52873" x="893763" y="2071688"/>
          <p14:tracePt t="52886" x="26988" y="14827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199765" y="476672"/>
            <a:ext cx="6429420" cy="52322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lvl="0" algn="ctr" rt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Terminology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333872" y="1424662"/>
            <a:ext cx="83529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Specialized  words or meanings relating to a particular field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84984"/>
            <a:ext cx="460851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884639" y="2217194"/>
            <a:ext cx="460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Concepts of Medical Terminology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EF34-B24B-4332-93B2-6F124732FA0D}" type="datetime1">
              <a:rPr lang="en-US" smtClean="0"/>
              <a:t>1/6/2022</a:t>
            </a:fld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3</a:t>
            </a:fld>
            <a:endParaRPr lang="ar-SA"/>
          </a:p>
        </p:txBody>
      </p:sp>
      <p:pic>
        <p:nvPicPr>
          <p:cNvPr id="11" name="صوت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4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298"/>
    </mc:Choice>
    <mc:Fallback xmlns="">
      <p:transition advTm="8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697" x="4867275" y="3813175"/>
          <p14:tracePt t="709" x="4857750" y="3803650"/>
          <p14:tracePt t="722" x="4840288" y="3786188"/>
          <p14:tracePt t="734" x="4795838" y="3751263"/>
          <p14:tracePt t="747" x="4732338" y="3687763"/>
          <p14:tracePt t="760" x="4670425" y="3633788"/>
          <p14:tracePt t="772" x="4589463" y="3571875"/>
          <p14:tracePt t="788" x="4518025" y="3517900"/>
          <p14:tracePt t="804" x="4473575" y="3482975"/>
          <p14:tracePt t="821" x="4438650" y="3446463"/>
          <p14:tracePt t="838" x="4375150" y="3384550"/>
          <p14:tracePt t="855" x="4340225" y="3348038"/>
          <p14:tracePt t="871" x="4295775" y="3303588"/>
          <p14:tracePt t="888" x="4232275" y="3224213"/>
          <p14:tracePt t="905" x="4187825" y="3179763"/>
          <p14:tracePt t="922" x="4152900" y="3133725"/>
          <p14:tracePt t="938" x="4098925" y="3071813"/>
          <p14:tracePt t="955" x="4089400" y="3044825"/>
          <p14:tracePt t="972" x="4071938" y="3027363"/>
          <p14:tracePt t="989" x="4054475" y="2990850"/>
          <p14:tracePt t="1005" x="4044950" y="2973388"/>
          <p14:tracePt t="1022" x="4037013" y="2965450"/>
          <p14:tracePt t="1039" x="4027488" y="2955925"/>
          <p14:tracePt t="1056" x="4017963" y="2938463"/>
          <p14:tracePt t="1072" x="4010025" y="2928938"/>
          <p14:tracePt t="1089" x="4010025" y="2919413"/>
          <p14:tracePt t="1106" x="4010025" y="2901950"/>
          <p14:tracePt t="28810" x="3990975" y="2901950"/>
          <p14:tracePt t="28822" x="3938588" y="2894013"/>
          <p14:tracePt t="28835" x="3902075" y="2867025"/>
          <p14:tracePt t="28848" x="3776663" y="2840038"/>
          <p14:tracePt t="28860" x="3670300" y="2786063"/>
          <p14:tracePt t="28873" x="3616325" y="2751138"/>
          <p14:tracePt t="28886" x="3589338" y="2714625"/>
          <p14:tracePt t="28901" x="3571875" y="2705100"/>
          <p14:tracePt t="28917" x="3562350" y="2679700"/>
          <p14:tracePt t="28934" x="3562350" y="2652713"/>
          <p14:tracePt t="28951" x="3562350" y="2608263"/>
          <p14:tracePt t="28968" x="3598863" y="2562225"/>
          <p14:tracePt t="28984" x="3670300" y="2517775"/>
          <p14:tracePt t="29001" x="3867150" y="2384425"/>
          <p14:tracePt t="29018" x="3956050" y="2330450"/>
          <p14:tracePt t="29035" x="4027488" y="2295525"/>
          <p14:tracePt t="29051" x="4108450" y="2251075"/>
          <p14:tracePt t="29068" x="4125913" y="2241550"/>
          <p14:tracePt t="29085" x="4133850" y="2241550"/>
          <p14:tracePt t="29102" x="4160838" y="2241550"/>
          <p14:tracePt t="29118" x="4170363" y="2241550"/>
          <p14:tracePt t="29138" x="4179888" y="2241550"/>
          <p14:tracePt t="29163" x="4187825" y="2241550"/>
          <p14:tracePt t="29189" x="4197350" y="2241550"/>
          <p14:tracePt t="29201" x="4197350" y="2232025"/>
          <p14:tracePt t="29214" x="4205288" y="2232025"/>
          <p14:tracePt t="29227" x="4241800" y="2224088"/>
          <p14:tracePt t="29239" x="4268788" y="2214563"/>
          <p14:tracePt t="29253" x="4348163" y="2160588"/>
          <p14:tracePt t="29269" x="4429125" y="2108200"/>
          <p14:tracePt t="29286" x="4491038" y="2027238"/>
          <p14:tracePt t="29303" x="4608513" y="1911350"/>
          <p14:tracePt t="29320" x="4643438" y="1857375"/>
          <p14:tracePt t="29336" x="4670425" y="1812925"/>
          <p14:tracePt t="29353" x="4697413" y="1776413"/>
          <p14:tracePt t="29370" x="4705350" y="1768475"/>
          <p14:tracePt t="29387" x="4705350" y="1758950"/>
          <p14:tracePt t="29491" x="4714875" y="1758950"/>
          <p14:tracePt t="29656" x="4670425" y="1758950"/>
          <p14:tracePt t="29668" x="4537075" y="1758950"/>
          <p14:tracePt t="29682" x="4276725" y="1776413"/>
          <p14:tracePt t="29693" x="3803650" y="1776413"/>
          <p14:tracePt t="29706" x="3357563" y="1776413"/>
          <p14:tracePt t="29721" x="2928938" y="1785938"/>
          <p14:tracePt t="29738" x="2509838" y="1785938"/>
          <p14:tracePt t="29755" x="2089150" y="1803400"/>
          <p14:tracePt t="29772" x="1517650" y="1866900"/>
          <p14:tracePt t="29789" x="1393825" y="1884363"/>
          <p14:tracePt t="29805" x="1322388" y="1901825"/>
          <p14:tracePt t="29822" x="1241425" y="1911350"/>
          <p14:tracePt t="29839" x="1231900" y="1919288"/>
          <p14:tracePt t="29858" x="1223963" y="1919288"/>
          <p14:tracePt t="29872" x="1214438" y="1919288"/>
          <p14:tracePt t="39469" x="1223963" y="1919288"/>
          <p14:tracePt t="39482" x="1241425" y="1919288"/>
          <p14:tracePt t="39494" x="1250950" y="1919288"/>
          <p14:tracePt t="39507" x="1268413" y="1919288"/>
          <p14:tracePt t="39523" x="1285875" y="1919288"/>
          <p14:tracePt t="39539" x="1312863" y="1919288"/>
          <p14:tracePt t="39556" x="1330325" y="1919288"/>
          <p14:tracePt t="39573" x="1366838" y="1919288"/>
          <p14:tracePt t="39590" x="1374775" y="1919288"/>
          <p14:tracePt t="39606" x="1393825" y="1919288"/>
          <p14:tracePt t="39623" x="1428750" y="1919288"/>
          <p14:tracePt t="39640" x="1446213" y="1919288"/>
          <p14:tracePt t="39657" x="1482725" y="1919288"/>
          <p14:tracePt t="39673" x="1544638" y="1919288"/>
          <p14:tracePt t="39690" x="1571625" y="1919288"/>
          <p14:tracePt t="39707" x="1608138" y="1919288"/>
          <p14:tracePt t="39724" x="1625600" y="1919288"/>
          <p14:tracePt t="39740" x="1633538" y="1919288"/>
          <p14:tracePt t="39759" x="1643063" y="1919288"/>
          <p14:tracePt t="40316" x="1652588" y="1919288"/>
          <p14:tracePt t="40328" x="1660525" y="1919288"/>
          <p14:tracePt t="40341" x="1679575" y="1919288"/>
          <p14:tracePt t="40354" x="1731963" y="1919288"/>
          <p14:tracePt t="40366" x="1803400" y="1919288"/>
          <p14:tracePt t="40379" x="1901825" y="1919288"/>
          <p14:tracePt t="40394" x="1982788" y="1919288"/>
          <p14:tracePt t="40411" x="2062163" y="1919288"/>
          <p14:tracePt t="40427" x="2133600" y="1919288"/>
          <p14:tracePt t="40444" x="2205038" y="1919288"/>
          <p14:tracePt t="40461" x="2232025" y="1919288"/>
          <p14:tracePt t="40478" x="2259013" y="1919288"/>
          <p14:tracePt t="40494" x="2295525" y="1919288"/>
          <p14:tracePt t="40511" x="2322513" y="1928813"/>
          <p14:tracePt t="40528" x="2357438" y="1955800"/>
          <p14:tracePt t="40545" x="2401888" y="1982788"/>
          <p14:tracePt t="40561" x="2428875" y="1990725"/>
          <p14:tracePt t="40578" x="2438400" y="2000250"/>
          <p14:tracePt t="40595" x="2446338" y="2009775"/>
          <p14:tracePt t="40612" x="2455863" y="2009775"/>
          <p14:tracePt t="40628" x="2455863" y="2017713"/>
          <p14:tracePt t="40645" x="2465388" y="2017713"/>
          <p14:tracePt t="40662" x="2465388" y="2027238"/>
          <p14:tracePt t="40745" x="2465388" y="2036763"/>
          <p14:tracePt t="40833" x="2465388" y="2044700"/>
          <p14:tracePt t="40896" x="2473325" y="2044700"/>
          <p14:tracePt t="47064" x="2482850" y="2044700"/>
          <p14:tracePt t="47077" x="2482850" y="2036763"/>
          <p14:tracePt t="47089" x="2490788" y="2036763"/>
          <p14:tracePt t="47115" x="2509838" y="2027238"/>
          <p14:tracePt t="47127" x="2517775" y="2027238"/>
          <p14:tracePt t="47140" x="2527300" y="2027238"/>
          <p14:tracePt t="47152" x="2554288" y="2027238"/>
          <p14:tracePt t="47165" x="2562225" y="2027238"/>
          <p14:tracePt t="47179" x="2571750" y="2027238"/>
          <p14:tracePt t="47196" x="2581275" y="2027238"/>
          <p14:tracePt t="47213" x="2589213" y="2027238"/>
          <p14:tracePt t="47229" x="2598738" y="2017713"/>
          <p14:tracePt t="47267" x="2608263" y="2017713"/>
          <p14:tracePt t="47292" x="2616200" y="2017713"/>
          <p14:tracePt t="47317" x="2625725" y="2009775"/>
          <p14:tracePt t="47329" x="2633663" y="2009775"/>
          <p14:tracePt t="47342" x="2643188" y="2009775"/>
          <p14:tracePt t="47367" x="2652713" y="2009775"/>
          <p14:tracePt t="47380" x="2660650" y="2009775"/>
          <p14:tracePt t="47406" x="2670175" y="2009775"/>
          <p14:tracePt t="47418" x="2679700" y="2009775"/>
          <p14:tracePt t="47431" x="2687638" y="2009775"/>
          <p14:tracePt t="47444" x="2697163" y="2000250"/>
          <p14:tracePt t="47468" x="2714625" y="2000250"/>
          <p14:tracePt t="47482" x="2724150" y="2000250"/>
          <p14:tracePt t="47494" x="2732088" y="2000250"/>
          <p14:tracePt t="47507" x="2751138" y="2000250"/>
          <p14:tracePt t="47531" x="2768600" y="2000250"/>
          <p14:tracePt t="47544" x="2776538" y="2000250"/>
          <p14:tracePt t="47557" x="2803525" y="2000250"/>
          <p14:tracePt t="47569" x="2813050" y="2000250"/>
          <p14:tracePt t="47582" x="2822575" y="2000250"/>
          <p14:tracePt t="47598" x="2830513" y="2000250"/>
          <p14:tracePt t="47615" x="2840038" y="2000250"/>
          <p14:tracePt t="47632" x="2847975" y="2000250"/>
          <p14:tracePt t="47648" x="2867025" y="2000250"/>
          <p14:tracePt t="47665" x="2884488" y="2000250"/>
          <p14:tracePt t="47683" x="2901950" y="2000250"/>
          <p14:tracePt t="47699" x="2911475" y="2000250"/>
          <p14:tracePt t="47715" x="2928938" y="2000250"/>
          <p14:tracePt t="47732" x="2938463" y="2000250"/>
          <p14:tracePt t="47749" x="2965450" y="2000250"/>
          <p14:tracePt t="47766" x="2990850" y="2000250"/>
          <p14:tracePt t="47782" x="3017838" y="2000250"/>
          <p14:tracePt t="47799" x="3054350" y="2000250"/>
          <p14:tracePt t="47816" x="3071813" y="2000250"/>
          <p14:tracePt t="47833" x="3089275" y="2000250"/>
          <p14:tracePt t="47849" x="3133725" y="2000250"/>
          <p14:tracePt t="47866" x="3152775" y="2000250"/>
          <p14:tracePt t="47883" x="3170238" y="2000250"/>
          <p14:tracePt t="47900" x="3214688" y="2000250"/>
          <p14:tracePt t="47916" x="3232150" y="2000250"/>
          <p14:tracePt t="47933" x="3241675" y="2000250"/>
          <p14:tracePt t="47950" x="3268663" y="2000250"/>
          <p14:tracePt t="47967" x="3276600" y="2000250"/>
          <p14:tracePt t="47984" x="3286125" y="2000250"/>
          <p14:tracePt t="48000" x="3295650" y="2000250"/>
          <p14:tracePt t="48017" x="3313113" y="2000250"/>
          <p14:tracePt t="48050" x="3322638" y="2000250"/>
          <p14:tracePt t="51082" x="3330575" y="1990725"/>
          <p14:tracePt t="51094" x="3340100" y="1990725"/>
          <p14:tracePt t="51120" x="3348038" y="1982788"/>
          <p14:tracePt t="51132" x="3357563" y="1982788"/>
          <p14:tracePt t="51145" x="3367088" y="1982788"/>
          <p14:tracePt t="51158" x="3384550" y="1982788"/>
          <p14:tracePt t="51170" x="3394075" y="1982788"/>
          <p14:tracePt t="51183" x="3402013" y="1973263"/>
          <p14:tracePt t="51208" x="3411538" y="1973263"/>
          <p14:tracePt t="51271" x="3419475" y="197326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39552" y="404664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References: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Medical physics / John R. Cameron &amp; James G.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Skofronick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/1978.  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Physics of the Human Body/Dr. Irving P. Herman/ 2007.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Medical physics and biomedical engineering/B H Brown, R H Smallwood/ 1999.</a:t>
            </a: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E707-7275-4EC2-BAC1-A4F53042049C}" type="datetime1">
              <a:rPr lang="en-US" smtClean="0"/>
              <a:t>1/6/2022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30</a:t>
            </a:fld>
            <a:endParaRPr lang="ar-SA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4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945"/>
    </mc:Choice>
    <mc:Fallback xmlns="">
      <p:transition advTm="34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31</a:t>
            </a:fld>
            <a:endParaRPr lang="ar-S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C5981-6558-43F5-A0FF-0AB8A78347D4}" type="datetime1">
              <a:rPr lang="en-US" smtClean="0"/>
              <a:t>1/6/2022</a:t>
            </a:fld>
            <a:endParaRPr lang="ar-SA"/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32"/>
    </mc:Choice>
    <mc:Fallback xmlns="">
      <p:transition advTm="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pic>
        <p:nvPicPr>
          <p:cNvPr id="1026" name="Picture 2" descr="Prove that particles of matter are constantly moving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0" y="763615"/>
            <a:ext cx="1512168" cy="86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ucation Chart of Physics for Different Types of Force Diagram. Vector  illustrationPhysics#Types#Education#Chart | Physics, Force and motion,  Learn physic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0"/>
          <a:stretch/>
        </p:blipFill>
        <p:spPr bwMode="auto">
          <a:xfrm>
            <a:off x="647417" y="4549330"/>
            <a:ext cx="144016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41" y="1825232"/>
            <a:ext cx="160287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9" y="3167509"/>
            <a:ext cx="1512168" cy="105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287619" y="763616"/>
            <a:ext cx="11063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Matter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 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289717" y="4630913"/>
            <a:ext cx="1006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Force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2338359" y="1817748"/>
            <a:ext cx="11416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Motion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2184471" y="3070765"/>
            <a:ext cx="12955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 Energy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578" y="2146465"/>
            <a:ext cx="2016224" cy="128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08720"/>
            <a:ext cx="2115493" cy="9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13" y="3694058"/>
            <a:ext cx="2016224" cy="110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6183437" y="4154613"/>
            <a:ext cx="2173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Kinetic Energy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477323" y="1189341"/>
            <a:ext cx="1368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Velocity, 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079747" y="2427978"/>
            <a:ext cx="1949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Electric Field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216667" y="116632"/>
            <a:ext cx="6429420" cy="523220"/>
          </a:xfrm>
          <a:prstGeom prst="rect">
            <a:avLst/>
          </a:prstGeom>
          <a:solidFill>
            <a:schemeClr val="accent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physics</a:t>
            </a:r>
            <a:endParaRPr lang="ar-IQ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747158" y="4816351"/>
            <a:ext cx="4930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Find relationships between those fundamental measured quantities (e.g., Newton’s Laws, conservation of energy)  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99D7-6B02-4D5F-8464-9F22AED73155}" type="datetime1">
              <a:rPr lang="en-US" smtClean="0"/>
              <a:t>1/6/2022</a:t>
            </a:fld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4</a:t>
            </a:fld>
            <a:endParaRPr lang="ar-SA"/>
          </a:p>
        </p:txBody>
      </p:sp>
      <p:pic>
        <p:nvPicPr>
          <p:cNvPr id="18" name="صوت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6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193"/>
    </mc:Choice>
    <mc:Fallback xmlns="">
      <p:transition advTm="85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720" x="4902200" y="3840163"/>
          <p14:tracePt t="732" x="4894263" y="3830638"/>
          <p14:tracePt t="745" x="4875213" y="3803650"/>
          <p14:tracePt t="758" x="4830763" y="3759200"/>
          <p14:tracePt t="774" x="4751388" y="3679825"/>
          <p14:tracePt t="791" x="4652963" y="3589338"/>
          <p14:tracePt t="808" x="4518025" y="3419475"/>
          <p14:tracePt t="824" x="4465638" y="3348038"/>
          <p14:tracePt t="841" x="4411663" y="3286125"/>
          <p14:tracePt t="859" x="4322763" y="3160713"/>
          <p14:tracePt t="874" x="4303713" y="3125788"/>
          <p14:tracePt t="891" x="4276725" y="3098800"/>
          <p14:tracePt t="908" x="4251325" y="3062288"/>
          <p14:tracePt t="910" x="4232275" y="3036888"/>
          <p14:tracePt t="924" x="4214813" y="3000375"/>
          <p14:tracePt t="942" x="4197350" y="2990850"/>
          <p14:tracePt t="958" x="4179888" y="2965450"/>
          <p14:tracePt t="975" x="4160838" y="2919413"/>
          <p14:tracePt t="992" x="4160838" y="2901950"/>
          <p14:tracePt t="1008" x="4152900" y="2874963"/>
          <p14:tracePt t="1025" x="4152900" y="2813050"/>
          <p14:tracePt t="1042" x="4152900" y="2786063"/>
          <p14:tracePt t="1058" x="4152900" y="2751138"/>
          <p14:tracePt t="1075" x="4179888" y="2670175"/>
          <p14:tracePt t="1092" x="4197350" y="2616200"/>
          <p14:tracePt t="1109" x="4197350" y="2589213"/>
          <p14:tracePt t="1125" x="4224338" y="2544763"/>
          <p14:tracePt t="1142" x="4224338" y="2527300"/>
          <p14:tracePt t="1161" x="4224338" y="2509838"/>
          <p14:tracePt t="1187" x="4224338" y="2500313"/>
          <p14:tracePt t="1211" x="4224338" y="2490788"/>
          <p14:tracePt t="1224" x="4224338" y="2482850"/>
          <p14:tracePt t="1628" x="4224338" y="2473325"/>
          <p14:tracePt t="1641" x="4214813" y="2455863"/>
          <p14:tracePt t="1653" x="4179888" y="2428875"/>
          <p14:tracePt t="1666" x="4143375" y="2374900"/>
          <p14:tracePt t="1678" x="4089400" y="2312988"/>
          <p14:tracePt t="1695" x="4027488" y="2251075"/>
          <p14:tracePt t="1712" x="3990975" y="2187575"/>
          <p14:tracePt t="1729" x="3965575" y="2152650"/>
          <p14:tracePt t="1745" x="3956050" y="2143125"/>
          <p14:tracePt t="1792" x="3956050" y="2133600"/>
          <p14:tracePt t="1817" x="3956050" y="2125663"/>
          <p14:tracePt t="1868" x="3956050" y="2116138"/>
          <p14:tracePt t="1906" x="3956050" y="2098675"/>
          <p14:tracePt t="1931" x="3956050" y="2089150"/>
          <p14:tracePt t="1943" x="3956050" y="2071688"/>
          <p14:tracePt t="1956" x="3965575" y="2054225"/>
          <p14:tracePt t="1968" x="3983038" y="2036763"/>
          <p14:tracePt t="1981" x="3990975" y="2017713"/>
          <p14:tracePt t="1997" x="4010025" y="2000250"/>
          <p14:tracePt t="2013" x="4017963" y="1982788"/>
          <p14:tracePt t="2032" x="4027488" y="1973263"/>
          <p14:tracePt t="2056" x="4037013" y="1955800"/>
          <p14:tracePt t="2081" x="4037013" y="1946275"/>
          <p14:tracePt t="2094" x="4037013" y="1919288"/>
          <p14:tracePt t="2107" x="4037013" y="1893888"/>
          <p14:tracePt t="2119" x="4037013" y="1874838"/>
          <p14:tracePt t="2132" x="4037013" y="1857375"/>
          <p14:tracePt t="2148" x="4027488" y="1839913"/>
          <p14:tracePt t="2164" x="4010025" y="1812925"/>
          <p14:tracePt t="2181" x="3983038" y="1785938"/>
          <p14:tracePt t="2198" x="3884613" y="1731963"/>
          <p14:tracePt t="2214" x="3822700" y="1704975"/>
          <p14:tracePt t="2231" x="3759200" y="1679575"/>
          <p14:tracePt t="2248" x="3660775" y="1652588"/>
          <p14:tracePt t="2265" x="3633788" y="1643063"/>
          <p14:tracePt t="2282" x="3625850" y="1643063"/>
          <p14:tracePt t="2298" x="3608388" y="1633538"/>
          <p14:tracePt t="2315" x="3608388" y="1625600"/>
          <p14:tracePt t="2599" x="3598863" y="1616075"/>
          <p14:tracePt t="2611" x="3581400" y="1598613"/>
          <p14:tracePt t="2625" x="3544888" y="1544638"/>
          <p14:tracePt t="2636" x="3482975" y="1446213"/>
          <p14:tracePt t="2650" x="3411538" y="1347788"/>
          <p14:tracePt t="2667" x="3340100" y="1241425"/>
          <p14:tracePt t="2684" x="3286125" y="1179513"/>
          <p14:tracePt t="2700" x="3259138" y="1116013"/>
          <p14:tracePt t="2717" x="3251200" y="1098550"/>
          <p14:tracePt t="2734" x="3241675" y="1089025"/>
          <p14:tracePt t="2751" x="3241675" y="1081088"/>
          <p14:tracePt t="2767" x="3241675" y="1071563"/>
          <p14:tracePt t="2788" x="3241675" y="1062038"/>
          <p14:tracePt t="2813" x="3241675" y="1054100"/>
          <p14:tracePt t="2826" x="3241675" y="1044575"/>
          <p14:tracePt t="2851" x="3241675" y="1036638"/>
          <p14:tracePt t="2864" x="3251200" y="1036638"/>
          <p14:tracePt t="2876" x="3276600" y="1027113"/>
          <p14:tracePt t="2889" x="3286125" y="1017588"/>
          <p14:tracePt t="2901" x="3295650" y="1009650"/>
          <p14:tracePt t="2918" x="3322638" y="1000125"/>
          <p14:tracePt t="2935" x="3330575" y="1000125"/>
          <p14:tracePt t="2952" x="3367088" y="982663"/>
          <p14:tracePt t="2968" x="3384550" y="982663"/>
          <p14:tracePt t="2985" x="3411538" y="982663"/>
          <p14:tracePt t="3002" x="3455988" y="982663"/>
          <p14:tracePt t="3019" x="3473450" y="982663"/>
          <p14:tracePt t="3036" x="3490913" y="982663"/>
          <p14:tracePt t="3053" x="3527425" y="982663"/>
          <p14:tracePt t="3069" x="3536950" y="982663"/>
          <p14:tracePt t="3086" x="3544888" y="982663"/>
          <p14:tracePt t="3103" x="3554413" y="982663"/>
          <p14:tracePt t="3103" x="3562350" y="982663"/>
          <p14:tracePt t="3128" x="3571875" y="982663"/>
          <p14:tracePt t="3154" x="3581400" y="982663"/>
          <p14:tracePt t="3166" x="3589338" y="982663"/>
          <p14:tracePt t="3229" x="3598863" y="982663"/>
          <p14:tracePt t="3268" x="3608388" y="982663"/>
          <p14:tracePt t="3280" x="3616325" y="982663"/>
          <p14:tracePt t="3343" x="3625850" y="982663"/>
          <p14:tracePt t="3381" x="3633788" y="982663"/>
          <p14:tracePt t="3406" x="3652838" y="982663"/>
          <p14:tracePt t="3431" x="3670300" y="982663"/>
          <p14:tracePt t="3444" x="3679825" y="982663"/>
          <p14:tracePt t="3469" x="3697288" y="982663"/>
          <p14:tracePt t="3507" x="3705225" y="982663"/>
          <p14:tracePt t="3544" x="3714750" y="982663"/>
          <p14:tracePt t="3684" x="3714750" y="990600"/>
          <p14:tracePt t="3747" x="3714750" y="1000125"/>
          <p14:tracePt t="4062" x="3714750" y="1017588"/>
          <p14:tracePt t="4074" x="3687763" y="1036638"/>
          <p14:tracePt t="4087" x="3643313" y="1089025"/>
          <p14:tracePt t="4100" x="3562350" y="1169988"/>
          <p14:tracePt t="4112" x="3465513" y="1276350"/>
          <p14:tracePt t="4125" x="3367088" y="1393825"/>
          <p14:tracePt t="4141" x="3276600" y="1465263"/>
          <p14:tracePt t="4158" x="3214688" y="1509713"/>
          <p14:tracePt t="4175" x="3098800" y="1544638"/>
          <p14:tracePt t="4191" x="3054350" y="1554163"/>
          <p14:tracePt t="4208" x="3009900" y="1554163"/>
          <p14:tracePt t="4226" x="2946400" y="1554163"/>
          <p14:tracePt t="4242" x="2919413" y="1544638"/>
          <p14:tracePt t="4259" x="2894013" y="1536700"/>
          <p14:tracePt t="4276" x="2847975" y="1517650"/>
          <p14:tracePt t="4292" x="2822575" y="1509713"/>
          <p14:tracePt t="4309" x="2795588" y="1500188"/>
          <p14:tracePt t="4326" x="2768600" y="1490663"/>
          <p14:tracePt t="4343" x="2751138" y="1482725"/>
          <p14:tracePt t="4359" x="2732088" y="1473200"/>
          <p14:tracePt t="4377" x="2724150" y="1473200"/>
          <p14:tracePt t="4393" x="2714625" y="1473200"/>
          <p14:tracePt t="5197" x="2724150" y="1473200"/>
          <p14:tracePt t="5247" x="2732088" y="1473200"/>
          <p14:tracePt t="5311" x="2741613" y="1473200"/>
          <p14:tracePt t="5815" x="2751138" y="1473200"/>
          <p14:tracePt t="5929" x="2759075" y="1473200"/>
          <p14:tracePt t="5954" x="2768600" y="1473200"/>
          <p14:tracePt t="5979" x="2776538" y="1473200"/>
          <p14:tracePt t="5992" x="2786063" y="1473200"/>
          <p14:tracePt t="6030" x="2795588" y="1473200"/>
          <p14:tracePt t="6093" x="2803525" y="1473200"/>
          <p14:tracePt t="7418" x="2813050" y="1473200"/>
          <p14:tracePt t="7455" x="2822575" y="1473200"/>
          <p14:tracePt t="7506" x="2830513" y="1473200"/>
          <p14:tracePt t="7531" x="2840038" y="1473200"/>
          <p14:tracePt t="7543" x="2847975" y="1473200"/>
          <p14:tracePt t="7568" x="2857500" y="1473200"/>
          <p14:tracePt t="7594" x="2867025" y="1473200"/>
          <p14:tracePt t="7619" x="2884488" y="1473200"/>
          <p14:tracePt t="7632" x="2919413" y="1465263"/>
          <p14:tracePt t="7644" x="2973388" y="1438275"/>
          <p14:tracePt t="7657" x="3027363" y="1419225"/>
          <p14:tracePt t="7670" x="3081338" y="1393825"/>
          <p14:tracePt t="7682" x="3108325" y="1374775"/>
          <p14:tracePt t="7695" x="3133725" y="1366838"/>
          <p14:tracePt t="7710" x="3143250" y="1366838"/>
          <p14:tracePt t="7727" x="3160713" y="1366838"/>
          <p14:tracePt t="7745" x="3170238" y="1366838"/>
          <p14:tracePt t="7760" x="3179763" y="1366838"/>
          <p14:tracePt t="7783" x="3187700" y="1366838"/>
          <p14:tracePt t="7859" x="3160713" y="1366838"/>
          <p14:tracePt t="7871" x="3108325" y="1366838"/>
          <p14:tracePt t="7884" x="2982913" y="1374775"/>
          <p14:tracePt t="7896" x="2813050" y="1374775"/>
          <p14:tracePt t="7911" x="2625725" y="1366838"/>
          <p14:tracePt t="7928" x="2500313" y="1322388"/>
          <p14:tracePt t="7945" x="2411413" y="1268413"/>
          <p14:tracePt t="7961" x="2330450" y="1169988"/>
          <p14:tracePt t="7978" x="2312988" y="1125538"/>
          <p14:tracePt t="7995" x="2303463" y="1098550"/>
          <p14:tracePt t="8011" x="2295525" y="1071563"/>
          <p14:tracePt t="8028" x="2295525" y="1054100"/>
          <p14:tracePt t="8048" x="2295525" y="1044575"/>
          <p14:tracePt t="8073" x="2295525" y="1036638"/>
          <p14:tracePt t="8085" x="2295525" y="1027113"/>
          <p14:tracePt t="8098" x="2303463" y="1027113"/>
          <p14:tracePt t="8123" x="2312988" y="1027113"/>
          <p14:tracePt t="8136" x="2330450" y="1027113"/>
          <p14:tracePt t="8149" x="2347913" y="1027113"/>
          <p14:tracePt t="8162" x="2374900" y="1027113"/>
          <p14:tracePt t="8179" x="2401888" y="1027113"/>
          <p14:tracePt t="8196" x="2438400" y="1027113"/>
          <p14:tracePt t="8213" x="2509838" y="1027113"/>
          <p14:tracePt t="8229" x="2536825" y="1036638"/>
          <p14:tracePt t="8246" x="2562225" y="1054100"/>
          <p14:tracePt t="8263" x="2660650" y="1125538"/>
          <p14:tracePt t="8279" x="2751138" y="1187450"/>
          <p14:tracePt t="8296" x="2867025" y="1276350"/>
          <p14:tracePt t="8313" x="3071813" y="1446213"/>
          <p14:tracePt t="8330" x="3143250" y="1517650"/>
          <p14:tracePt t="8346" x="3187700" y="1562100"/>
          <p14:tracePt t="8363" x="3241675" y="1625600"/>
          <p14:tracePt t="8379" x="3259138" y="1660525"/>
          <p14:tracePt t="8396" x="3268663" y="1704975"/>
          <p14:tracePt t="8413" x="3276600" y="1758950"/>
          <p14:tracePt t="8413" x="3276600" y="1795463"/>
          <p14:tracePt t="8430" x="3276600" y="1839913"/>
          <p14:tracePt t="8447" x="3276600" y="1893888"/>
          <p14:tracePt t="8464" x="3276600" y="1982788"/>
          <p14:tracePt t="8481" x="3276600" y="2044700"/>
          <p14:tracePt t="8497" x="3251200" y="2108200"/>
          <p14:tracePt t="8514" x="3187700" y="2241550"/>
          <p14:tracePt t="8531" x="3160713" y="2295525"/>
          <p14:tracePt t="8548" x="3152775" y="2322513"/>
          <p14:tracePt t="8566" x="3133725" y="2374900"/>
          <p14:tracePt t="8581" x="3125788" y="2393950"/>
          <p14:tracePt t="8598" x="3116263" y="2411413"/>
          <p14:tracePt t="8615" x="3098800" y="2446338"/>
          <p14:tracePt t="8631" x="3098800" y="2465388"/>
          <p14:tracePt t="8648" x="3081338" y="2482850"/>
          <p14:tracePt t="8665" x="3071813" y="2500313"/>
          <p14:tracePt t="8682" x="3062288" y="2527300"/>
          <p14:tracePt t="8698" x="3062288" y="2544763"/>
          <p14:tracePt t="8715" x="3054350" y="2544763"/>
          <p14:tracePt t="8982" x="3054350" y="2554288"/>
          <p14:tracePt t="8994" x="3054350" y="2562225"/>
          <p14:tracePt t="9007" x="3054350" y="2581275"/>
          <p14:tracePt t="9020" x="3054350" y="2608263"/>
          <p14:tracePt t="9033" x="3054350" y="2643188"/>
          <p14:tracePt t="9050" x="3054350" y="2687638"/>
          <p14:tracePt t="9067" x="3054350" y="2724150"/>
          <p14:tracePt t="9084" x="3054350" y="2751138"/>
          <p14:tracePt t="9100" x="3054350" y="2759075"/>
          <p14:tracePt t="9117" x="3054350" y="2768600"/>
          <p14:tracePt t="10698" x="3054350" y="2759075"/>
          <p14:tracePt t="10925" x="3054350" y="2751138"/>
          <p14:tracePt t="10950" x="3062288" y="2751138"/>
          <p14:tracePt t="11076" x="3071813" y="2751138"/>
          <p14:tracePt t="11126" x="3071813" y="2741613"/>
          <p14:tracePt t="11152" x="3081338" y="2741613"/>
          <p14:tracePt t="11177" x="3089275" y="2732088"/>
          <p14:tracePt t="11189" x="3098800" y="2732088"/>
          <p14:tracePt t="11202" x="3116263" y="2714625"/>
          <p14:tracePt t="11215" x="3143250" y="2714625"/>
          <p14:tracePt t="11228" x="3205163" y="2705100"/>
          <p14:tracePt t="11245" x="3295650" y="2670175"/>
          <p14:tracePt t="11262" x="3384550" y="2652713"/>
          <p14:tracePt t="11278" x="3517900" y="2608263"/>
          <p14:tracePt t="11295" x="3598863" y="2589213"/>
          <p14:tracePt t="11312" x="3670300" y="2581275"/>
          <p14:tracePt t="11329" x="3875088" y="2527300"/>
          <p14:tracePt t="11346" x="3983038" y="2500313"/>
          <p14:tracePt t="11362" x="4108450" y="2465388"/>
          <p14:tracePt t="11379" x="4330700" y="2419350"/>
          <p14:tracePt t="11396" x="4411663" y="2411413"/>
          <p14:tracePt t="11413" x="4491038" y="2384425"/>
          <p14:tracePt t="11429" x="4714875" y="2357438"/>
          <p14:tracePt t="11446" x="4830763" y="2347913"/>
          <p14:tracePt t="11463" x="4946650" y="2339975"/>
          <p14:tracePt t="11479" x="5160963" y="2322513"/>
          <p14:tracePt t="11496" x="5259388" y="2295525"/>
          <p14:tracePt t="11513" x="5340350" y="2286000"/>
          <p14:tracePt t="11530" x="5446713" y="2276475"/>
          <p14:tracePt t="11547" x="5500688" y="2268538"/>
          <p14:tracePt t="11563" x="5572125" y="2259013"/>
          <p14:tracePt t="11581" x="5751513" y="2214563"/>
          <p14:tracePt t="11597" x="5830888" y="2197100"/>
          <p14:tracePt t="11614" x="5938838" y="2160588"/>
          <p14:tracePt t="11631" x="6116638" y="2116138"/>
          <p14:tracePt t="11647" x="6170613" y="2089150"/>
          <p14:tracePt t="11664" x="6224588" y="2062163"/>
          <p14:tracePt t="11682" x="6286500" y="2009775"/>
          <p14:tracePt t="11697" x="6330950" y="1982788"/>
          <p14:tracePt t="11714" x="6384925" y="1919288"/>
          <p14:tracePt t="11731" x="6429375" y="1874838"/>
          <p14:tracePt t="11748" x="6500813" y="1803400"/>
          <p14:tracePt t="11764" x="6510338" y="1785938"/>
          <p14:tracePt t="11781" x="6518275" y="1768475"/>
          <p14:tracePt t="11798" x="6537325" y="1741488"/>
          <p14:tracePt t="11815" x="6545263" y="1724025"/>
          <p14:tracePt t="11831" x="6545263" y="1697038"/>
          <p14:tracePt t="11848" x="6545263" y="1643063"/>
          <p14:tracePt t="11865" x="6545263" y="1616075"/>
          <p14:tracePt t="11882" x="6545263" y="1598613"/>
          <p14:tracePt t="11898" x="6510338" y="1562100"/>
          <p14:tracePt t="11915" x="6473825" y="1554163"/>
          <p14:tracePt t="11932" x="6446838" y="1544638"/>
          <p14:tracePt t="11949" x="6394450" y="1517650"/>
          <p14:tracePt t="11965" x="6357938" y="1517650"/>
          <p14:tracePt t="11982" x="6348413" y="1517650"/>
          <p14:tracePt t="11999" x="6313488" y="1500188"/>
          <p14:tracePt t="12016" x="6286500" y="1500188"/>
          <p14:tracePt t="12032" x="6259513" y="1500188"/>
          <p14:tracePt t="12049" x="6153150" y="1500188"/>
          <p14:tracePt t="12066" x="6108700" y="1500188"/>
          <p14:tracePt t="12083" x="6045200" y="1500188"/>
          <p14:tracePt t="12099" x="5956300" y="1500188"/>
          <p14:tracePt t="12116" x="5929313" y="1500188"/>
          <p14:tracePt t="12133" x="5902325" y="1500188"/>
          <p14:tracePt t="12150" x="5848350" y="1536700"/>
          <p14:tracePt t="12167" x="5822950" y="1581150"/>
          <p14:tracePt t="12183" x="5803900" y="1633538"/>
          <p14:tracePt t="12200" x="5776913" y="1758950"/>
          <p14:tracePt t="12217" x="5776913" y="1830388"/>
          <p14:tracePt t="12233" x="5795963" y="1893888"/>
          <p14:tracePt t="12250" x="5894388" y="1990725"/>
          <p14:tracePt t="12267" x="5956300" y="2027238"/>
          <p14:tracePt t="12284" x="6027738" y="2036763"/>
          <p14:tracePt t="12300" x="6205538" y="2054225"/>
          <p14:tracePt t="12317" x="6269038" y="2054225"/>
          <p14:tracePt t="12334" x="6296025" y="2054225"/>
          <p14:tracePt t="12351" x="6348413" y="2054225"/>
          <p14:tracePt t="12368" x="6375400" y="2044700"/>
          <p14:tracePt t="12384" x="6411913" y="2009775"/>
          <p14:tracePt t="12401" x="6473825" y="1911350"/>
          <p14:tracePt t="12418" x="6491288" y="1857375"/>
          <p14:tracePt t="12434" x="6500813" y="1785938"/>
          <p14:tracePt t="12451" x="6456363" y="1633538"/>
          <p14:tracePt t="12468" x="6375400" y="1536700"/>
          <p14:tracePt t="12485" x="6224588" y="1473200"/>
          <p14:tracePt t="12502" x="5840413" y="1393825"/>
          <p14:tracePt t="12518" x="5732463" y="1384300"/>
          <p14:tracePt t="12535" x="5634038" y="1384300"/>
          <p14:tracePt t="12552" x="5456238" y="1419225"/>
          <p14:tracePt t="12568" x="5367338" y="1473200"/>
          <p14:tracePt t="12585" x="5276850" y="1554163"/>
          <p14:tracePt t="12602" x="5126038" y="1724025"/>
          <p14:tracePt t="12619" x="5072063" y="1812925"/>
          <p14:tracePt t="12636" x="5045075" y="1901825"/>
          <p14:tracePt t="12652" x="5027613" y="2062163"/>
          <p14:tracePt t="12669" x="5027613" y="2125663"/>
          <p14:tracePt t="12686" x="5027613" y="2179638"/>
          <p14:tracePt t="12703" x="5062538" y="2241550"/>
          <p14:tracePt t="12719" x="5099050" y="2259013"/>
          <p14:tracePt t="12736" x="5116513" y="2268538"/>
          <p14:tracePt t="12754" x="5153025" y="2286000"/>
          <p14:tracePt t="12770" x="5153025" y="2295525"/>
          <p14:tracePt t="12786" x="5160963" y="2303463"/>
          <p14:tracePt t="12804" x="5170488" y="2303463"/>
          <p14:tracePt t="12829" x="5180013" y="2312988"/>
          <p14:tracePt t="12867" x="5170488" y="2312988"/>
          <p14:tracePt t="12880" x="5116513" y="2322513"/>
          <p14:tracePt t="12892" x="4983163" y="2347913"/>
          <p14:tracePt t="12905" x="4768850" y="2374900"/>
          <p14:tracePt t="12920" x="4581525" y="2393950"/>
          <p14:tracePt t="12937" x="4483100" y="2401888"/>
          <p14:tracePt t="12954" x="4438650" y="2411413"/>
          <p14:tracePt t="12971" x="4419600" y="2419350"/>
          <p14:tracePt t="12987" x="4411663" y="2419350"/>
          <p14:tracePt t="13004" x="4402138" y="2419350"/>
          <p14:tracePt t="13069" x="4402138" y="2428875"/>
          <p14:tracePt t="13219" x="4402138" y="2438400"/>
          <p14:tracePt t="13573" x="4411663" y="2438400"/>
          <p14:tracePt t="14027" x="4402138" y="2438400"/>
          <p14:tracePt t="14040" x="4384675" y="2438400"/>
          <p14:tracePt t="14053" x="4357688" y="2465388"/>
          <p14:tracePt t="14065" x="4295775" y="2500313"/>
          <p14:tracePt t="14077" x="4197350" y="2571750"/>
          <p14:tracePt t="14094" x="4044950" y="2679700"/>
          <p14:tracePt t="14111" x="3894138" y="2795588"/>
          <p14:tracePt t="14128" x="3670300" y="2965450"/>
          <p14:tracePt t="14145" x="3589338" y="3027363"/>
          <p14:tracePt t="14161" x="3536950" y="3081338"/>
          <p14:tracePt t="14177" x="3490913" y="3116263"/>
          <p14:tracePt t="14195" x="3429000" y="3143250"/>
          <p14:tracePt t="14212" x="3419475" y="3160713"/>
          <p14:tracePt t="14227" x="3394075" y="3179763"/>
          <p14:tracePt t="14244" x="3348038" y="3214688"/>
          <p14:tracePt t="14261" x="3340100" y="3224213"/>
          <p14:tracePt t="14279" x="3322638" y="3241675"/>
          <p14:tracePt t="14307" x="3295650" y="3259138"/>
          <p14:tracePt t="14317" x="3295650" y="3268663"/>
          <p14:tracePt t="14329" x="3286125" y="3268663"/>
          <p14:tracePt t="14431" x="3286125" y="3276600"/>
          <p14:tracePt t="14457" x="3286125" y="3286125"/>
          <p14:tracePt t="14494" x="3286125" y="3295650"/>
          <p14:tracePt t="14545" x="3286125" y="3303588"/>
          <p14:tracePt t="15983" x="3276600" y="3303588"/>
          <p14:tracePt t="16071" x="3276600" y="3313113"/>
          <p14:tracePt t="16097" x="3276600" y="3322638"/>
          <p14:tracePt t="16108" x="3268663" y="3330575"/>
          <p14:tracePt t="16134" x="3259138" y="3348038"/>
          <p14:tracePt t="16146" x="3259138" y="3367088"/>
          <p14:tracePt t="16159" x="3259138" y="3384550"/>
          <p14:tracePt t="16172" x="3251200" y="3402013"/>
          <p14:tracePt t="16188" x="3251200" y="3419475"/>
          <p14:tracePt t="16204" x="3241675" y="3429000"/>
          <p14:tracePt t="16221" x="3241675" y="3446463"/>
          <p14:tracePt t="16238" x="3241675" y="3465513"/>
          <p14:tracePt t="16254" x="3232150" y="3473450"/>
          <p14:tracePt t="16271" x="3232150" y="3482975"/>
          <p14:tracePt t="16288" x="3224213" y="3500438"/>
          <p14:tracePt t="16305" x="3224213" y="3509963"/>
          <p14:tracePt t="16321" x="3224213" y="3517900"/>
          <p14:tracePt t="16338" x="3224213" y="3544888"/>
          <p14:tracePt t="16355" x="3224213" y="3554413"/>
          <p14:tracePt t="16372" x="3214688" y="3581400"/>
          <p14:tracePt t="16388" x="3205163" y="3633788"/>
          <p14:tracePt t="16405" x="3205163" y="3687763"/>
          <p14:tracePt t="16422" x="3205163" y="3714750"/>
          <p14:tracePt t="16439" x="3197225" y="3786188"/>
          <p14:tracePt t="16455" x="3197225" y="3813175"/>
          <p14:tracePt t="16472" x="3197225" y="3840163"/>
          <p14:tracePt t="16489" x="3197225" y="3902075"/>
          <p14:tracePt t="16506" x="3197225" y="3929063"/>
          <p14:tracePt t="16522" x="3197225" y="3956050"/>
          <p14:tracePt t="16539" x="3197225" y="4000500"/>
          <p14:tracePt t="16556" x="3197225" y="4010025"/>
          <p14:tracePt t="16573" x="3197225" y="4027488"/>
          <p14:tracePt t="16589" x="3197225" y="4044950"/>
          <p14:tracePt t="16651" x="3197225" y="4054475"/>
          <p14:tracePt t="17004" x="3197225" y="4062413"/>
          <p14:tracePt t="17017" x="3197225" y="4071938"/>
          <p14:tracePt t="17043" x="3197225" y="4081463"/>
          <p14:tracePt t="17068" x="3197225" y="4089400"/>
          <p14:tracePt t="17118" x="3197225" y="4098925"/>
          <p14:tracePt t="18115" x="3205163" y="4098925"/>
          <p14:tracePt t="18140" x="3214688" y="4098925"/>
          <p14:tracePt t="18215" x="3224213" y="4098925"/>
          <p14:tracePt t="22380" x="3232150" y="4098925"/>
          <p14:tracePt t="22405" x="3241675" y="4089400"/>
          <p14:tracePt t="22418" x="3251200" y="4089400"/>
          <p14:tracePt t="22430" x="3251200" y="4081463"/>
          <p14:tracePt t="22442" x="3259138" y="4081463"/>
          <p14:tracePt t="22455" x="3268663" y="4071938"/>
          <p14:tracePt t="22470" x="3286125" y="4071938"/>
          <p14:tracePt t="22487" x="3313113" y="4062413"/>
          <p14:tracePt t="22504" x="3348038" y="4062413"/>
          <p14:tracePt t="22520" x="3446463" y="4044950"/>
          <p14:tracePt t="22537" x="3500438" y="4044950"/>
          <p14:tracePt t="22554" x="3536950" y="4037013"/>
          <p14:tracePt t="22571" x="3633788" y="4027488"/>
          <p14:tracePt t="22587" x="3679825" y="4027488"/>
          <p14:tracePt t="22604" x="3714750" y="4027488"/>
          <p14:tracePt t="22621" x="3741738" y="4027488"/>
          <p14:tracePt t="22638" x="3768725" y="4027488"/>
          <p14:tracePt t="22657" x="3776663" y="4027488"/>
          <p14:tracePt t="22682" x="3795713" y="4027488"/>
          <p14:tracePt t="22708" x="3803650" y="4027488"/>
          <p14:tracePt t="22745" x="3813175" y="4027488"/>
          <p14:tracePt t="22770" x="3813175" y="4017963"/>
          <p14:tracePt t="22783" x="3822700" y="4017963"/>
          <p14:tracePt t="22834" x="3830638" y="4017963"/>
          <p14:tracePt t="25306" x="3822700" y="4017963"/>
          <p14:tracePt t="25332" x="3813175" y="4017963"/>
          <p14:tracePt t="25357" x="3803650" y="4017963"/>
          <p14:tracePt t="25370" x="3803650" y="4027488"/>
          <p14:tracePt t="25382" x="3795713" y="4027488"/>
          <p14:tracePt t="25395" x="3786188" y="4027488"/>
          <p14:tracePt t="25571" x="3786188" y="4010025"/>
          <p14:tracePt t="25584" x="3786188" y="4000500"/>
          <p14:tracePt t="25597" x="3786188" y="3990975"/>
          <p14:tracePt t="25609" x="3795713" y="3983038"/>
          <p14:tracePt t="25622" x="3830638" y="3965575"/>
          <p14:tracePt t="25637" x="3919538" y="3929063"/>
          <p14:tracePt t="25653" x="4027488" y="3875088"/>
          <p14:tracePt t="25670" x="4143375" y="3830638"/>
          <p14:tracePt t="25687" x="4295775" y="3768725"/>
          <p14:tracePt t="25704" x="4340225" y="3751263"/>
          <p14:tracePt t="25720" x="4394200" y="3741738"/>
          <p14:tracePt t="25737" x="4491038" y="3714750"/>
          <p14:tracePt t="25754" x="4537075" y="3714750"/>
          <p14:tracePt t="25770" x="4554538" y="3705225"/>
          <p14:tracePt t="25787" x="4572000" y="3697288"/>
          <p14:tracePt t="25812" x="4581525" y="3697288"/>
          <p14:tracePt t="25862" x="4589463" y="3697288"/>
          <p14:tracePt t="26215" x="4589463" y="3687763"/>
          <p14:tracePt t="26253" x="4589463" y="3679825"/>
          <p14:tracePt t="26316" x="4589463" y="3670300"/>
          <p14:tracePt t="26328" x="4598988" y="3670300"/>
          <p14:tracePt t="26341" x="4598988" y="3660775"/>
          <p14:tracePt t="26354" x="4616450" y="3652838"/>
          <p14:tracePt t="26366" x="4625975" y="3652838"/>
          <p14:tracePt t="26378" x="4643438" y="3643313"/>
          <p14:tracePt t="26391" x="4679950" y="3625850"/>
          <p14:tracePt t="26407" x="4714875" y="3616325"/>
          <p14:tracePt t="26424" x="4768850" y="3589338"/>
          <p14:tracePt t="26441" x="4822825" y="3571875"/>
          <p14:tracePt t="26443" x="4848225" y="3562350"/>
          <p14:tracePt t="26458" x="4875213" y="3554413"/>
          <p14:tracePt t="26474" x="4902200" y="3544888"/>
          <p14:tracePt t="26491" x="4919663" y="3536950"/>
          <p14:tracePt t="26508" x="4946650" y="3517900"/>
          <p14:tracePt t="26525" x="4956175" y="3517900"/>
          <p14:tracePt t="26541" x="4965700" y="3509963"/>
          <p14:tracePt t="26558" x="4983163" y="3500438"/>
          <p14:tracePt t="26581" x="5000625" y="3500438"/>
          <p14:tracePt t="26606" x="5000625" y="3490913"/>
          <p14:tracePt t="26619" x="5010150" y="3490913"/>
          <p14:tracePt t="26631" x="5018088" y="3490913"/>
          <p14:tracePt t="26644" x="5027613" y="3490913"/>
          <p14:tracePt t="26669" x="5037138" y="3482975"/>
          <p14:tracePt t="26694" x="5045075" y="3482975"/>
          <p14:tracePt t="26707" x="5045075" y="3473450"/>
          <p14:tracePt t="26720" x="5054600" y="3473450"/>
          <p14:tracePt t="26732" x="5062538" y="3473450"/>
          <p14:tracePt t="26757" x="5072063" y="3473450"/>
          <p14:tracePt t="26770" x="5081588" y="3465513"/>
          <p14:tracePt t="26782" x="5089525" y="3465513"/>
          <p14:tracePt t="26808" x="5099050" y="3465513"/>
          <p14:tracePt t="26833" x="5108575" y="3455988"/>
          <p14:tracePt t="26846" x="5116513" y="3455988"/>
          <p14:tracePt t="26871" x="5126038" y="3446463"/>
          <p14:tracePt t="26909" x="5133975" y="3446463"/>
          <p14:tracePt t="26959" x="5143500" y="3446463"/>
          <p14:tracePt t="26984" x="5153025" y="3446463"/>
          <p14:tracePt t="27300" x="5160963" y="3446463"/>
          <p14:tracePt t="27376" x="5170488" y="3438525"/>
          <p14:tracePt t="27388" x="5180013" y="3438525"/>
          <p14:tracePt t="27401" x="5187950" y="3438525"/>
          <p14:tracePt t="27414" x="5205413" y="3438525"/>
          <p14:tracePt t="27438" x="5224463" y="3429000"/>
          <p14:tracePt t="27451" x="5232400" y="3429000"/>
          <p14:tracePt t="27464" x="5241925" y="3419475"/>
          <p14:tracePt t="27480" x="5251450" y="3419475"/>
          <p14:tracePt t="27496" x="5259388" y="3419475"/>
          <p14:tracePt t="27514" x="5268913" y="3419475"/>
          <p14:tracePt t="29142" x="5259388" y="3419475"/>
          <p14:tracePt t="29154" x="5251450" y="3419475"/>
          <p14:tracePt t="29180" x="5241925" y="3419475"/>
          <p14:tracePt t="29230" x="5232400" y="3419475"/>
          <p14:tracePt t="31312" x="5224463" y="3419475"/>
          <p14:tracePt t="33243" x="5224463" y="3411538"/>
          <p14:tracePt t="33419" x="5214938" y="3411538"/>
          <p14:tracePt t="33445" x="5205413" y="3411538"/>
          <p14:tracePt t="33470" x="5187950" y="3411538"/>
          <p14:tracePt t="33483" x="5180013" y="3411538"/>
          <p14:tracePt t="33495" x="5153025" y="3411538"/>
          <p14:tracePt t="33508" x="5126038" y="3429000"/>
          <p14:tracePt t="33520" x="4973638" y="3500438"/>
          <p14:tracePt t="33533" x="4562475" y="3714750"/>
          <p14:tracePt t="33546" x="3875088" y="4116388"/>
          <p14:tracePt t="33561" x="3187700" y="4545013"/>
          <p14:tracePt t="33577" x="2714625" y="4884738"/>
          <p14:tracePt t="33595" x="2438400" y="5116513"/>
          <p14:tracePt t="33611" x="2259013" y="5268913"/>
          <p14:tracePt t="33628" x="2241550" y="5295900"/>
          <p14:tracePt t="33645" x="2232025" y="5303838"/>
          <p14:tracePt t="33662" x="2224088" y="5303838"/>
          <p14:tracePt t="33710" x="2241550" y="5303838"/>
          <p14:tracePt t="33722" x="2312988" y="5303838"/>
          <p14:tracePt t="33735" x="2446338" y="5303838"/>
          <p14:tracePt t="33747" x="2687638" y="5303838"/>
          <p14:tracePt t="33762" x="3036888" y="5303838"/>
          <p14:tracePt t="33779" x="3419475" y="5340350"/>
          <p14:tracePt t="33796" x="3697288" y="5357813"/>
          <p14:tracePt t="33813" x="3983038" y="5367338"/>
          <p14:tracePt t="33829" x="4044950" y="5367338"/>
          <p14:tracePt t="33846" x="4108450" y="5367338"/>
          <p14:tracePt t="33863" x="4179888" y="5357813"/>
          <p14:tracePt t="33880" x="4214813" y="5348288"/>
          <p14:tracePt t="33896" x="4232275" y="5340350"/>
          <p14:tracePt t="33913" x="4251325" y="5340350"/>
          <p14:tracePt t="33936" x="4259263" y="5330825"/>
          <p14:tracePt t="33962" x="4268788" y="5313363"/>
          <p14:tracePt t="33974" x="4303713" y="5276850"/>
          <p14:tracePt t="33987" x="4394200" y="5153025"/>
          <p14:tracePt t="33999" x="4537075" y="4929188"/>
          <p14:tracePt t="34013" x="4679950" y="4687888"/>
          <p14:tracePt t="34030" x="4786313" y="4518025"/>
          <p14:tracePt t="34047" x="4822825" y="4411663"/>
          <p14:tracePt t="34064" x="4848225" y="4322763"/>
          <p14:tracePt t="34081" x="4848225" y="4295775"/>
          <p14:tracePt t="34097" x="4857750" y="4276725"/>
          <p14:tracePt t="34114" x="4857750" y="4232275"/>
          <p14:tracePt t="34131" x="4857750" y="4214813"/>
          <p14:tracePt t="34148" x="4857750" y="4205288"/>
          <p14:tracePt t="34164" x="4857750" y="4197350"/>
          <p14:tracePt t="34181" x="4857750" y="4187825"/>
          <p14:tracePt t="36763" x="4857750" y="4179888"/>
          <p14:tracePt t="36775" x="4857750" y="4170363"/>
          <p14:tracePt t="36801" x="4857750" y="4160838"/>
          <p14:tracePt t="36813" x="4857750" y="4143375"/>
          <p14:tracePt t="36826" x="4867275" y="4133850"/>
          <p14:tracePt t="36839" x="4875213" y="4108450"/>
          <p14:tracePt t="36851" x="4894263" y="4071938"/>
          <p14:tracePt t="36863" x="4911725" y="4010025"/>
          <p14:tracePt t="36878" x="4938713" y="3946525"/>
          <p14:tracePt t="36895" x="4965700" y="3894138"/>
          <p14:tracePt t="36912" x="4991100" y="3848100"/>
          <p14:tracePt t="36929" x="5010150" y="3813175"/>
          <p14:tracePt t="36946" x="5018088" y="3795713"/>
          <p14:tracePt t="36962" x="5018088" y="3786188"/>
          <p14:tracePt t="36979" x="5027613" y="3776663"/>
          <p14:tracePt t="36996" x="5037138" y="3768725"/>
          <p14:tracePt t="37013" x="5045075" y="3759200"/>
          <p14:tracePt t="37029" x="5054600" y="3751263"/>
          <p14:tracePt t="37046" x="5062538" y="3741738"/>
          <p14:tracePt t="37063" x="5062538" y="3732213"/>
          <p14:tracePt t="37079" x="5072063" y="3705225"/>
          <p14:tracePt t="37096" x="5081588" y="3705225"/>
          <p14:tracePt t="37113" x="5089525" y="3697288"/>
          <p14:tracePt t="37130" x="5099050" y="3687763"/>
          <p14:tracePt t="37153" x="5099050" y="3679825"/>
          <p14:tracePt t="37166" x="5108575" y="3670300"/>
          <p14:tracePt t="37204" x="5116513" y="3670300"/>
          <p14:tracePt t="42364" x="5108575" y="3670300"/>
          <p14:tracePt t="42490" x="5108575" y="3679825"/>
          <p14:tracePt t="42528" x="5099050" y="3679825"/>
          <p14:tracePt t="42566" x="5099050" y="3687763"/>
          <p14:tracePt t="42578" x="5089525" y="3687763"/>
          <p14:tracePt t="42604" x="5081588" y="3687763"/>
          <p14:tracePt t="42616" x="5081588" y="3697288"/>
          <p14:tracePt t="42629" x="5072063" y="3697288"/>
          <p14:tracePt t="42679" x="5062538" y="3705225"/>
          <p14:tracePt t="42717" x="5062538" y="3714750"/>
          <p14:tracePt t="49078" x="5062538" y="3705225"/>
          <p14:tracePt t="49242" x="5062538" y="3697288"/>
          <p14:tracePt t="49608" x="5062538" y="3687763"/>
          <p14:tracePt t="50062" x="5062538" y="3679825"/>
          <p14:tracePt t="68184" x="5072063" y="3679825"/>
          <p14:tracePt t="68260" x="5081588" y="3679825"/>
          <p14:tracePt t="68273" x="5099050" y="3679825"/>
          <p14:tracePt t="68286" x="5108575" y="3679825"/>
          <p14:tracePt t="68298" x="5133975" y="3679825"/>
          <p14:tracePt t="68311" x="5160963" y="3679825"/>
          <p14:tracePt t="68326" x="5197475" y="3679825"/>
          <p14:tracePt t="68342" x="5224463" y="3679825"/>
          <p14:tracePt t="68359" x="5251450" y="3679825"/>
          <p14:tracePt t="68376" x="5276850" y="3679825"/>
          <p14:tracePt t="68393" x="5303838" y="3679825"/>
          <p14:tracePt t="68409" x="5313363" y="3679825"/>
          <p14:tracePt t="68426" x="5330825" y="3687763"/>
          <p14:tracePt t="68443" x="5348288" y="3687763"/>
          <p14:tracePt t="68462" x="5348288" y="3697288"/>
          <p14:tracePt t="68499" x="5357813" y="3697288"/>
          <p14:tracePt t="71350" x="5375275" y="3697288"/>
          <p14:tracePt t="71363" x="5394325" y="3697288"/>
          <p14:tracePt t="71375" x="5429250" y="3697288"/>
          <p14:tracePt t="71388" x="5491163" y="3697288"/>
          <p14:tracePt t="71401" x="5581650" y="3732213"/>
          <p14:tracePt t="71413" x="5670550" y="3768725"/>
          <p14:tracePt t="71426" x="5768975" y="3803650"/>
          <p14:tracePt t="71442" x="5857875" y="3830638"/>
          <p14:tracePt t="71459" x="5938838" y="3857625"/>
          <p14:tracePt t="71476" x="6054725" y="3894138"/>
          <p14:tracePt t="71492" x="6402388" y="4000500"/>
          <p14:tracePt t="71509" x="6562725" y="4062413"/>
          <p14:tracePt t="71526" x="6670675" y="4108450"/>
          <p14:tracePt t="71527" x="6751638" y="4152900"/>
          <p14:tracePt t="71542" x="6813550" y="4179888"/>
          <p14:tracePt t="71559" x="6858000" y="4197350"/>
          <p14:tracePt t="71576" x="6875463" y="4205288"/>
          <p14:tracePt t="71593" x="6902450" y="4224338"/>
          <p14:tracePt t="71610" x="6911975" y="4224338"/>
          <p14:tracePt t="71626" x="6911975" y="4232275"/>
          <p14:tracePt t="71643" x="6929438" y="4251325"/>
          <p14:tracePt t="71660" x="6946900" y="4259263"/>
          <p14:tracePt t="71676" x="6946900" y="4276725"/>
          <p14:tracePt t="71693" x="6956425" y="4286250"/>
          <p14:tracePt t="71710" x="6965950" y="4286250"/>
          <p14:tracePt t="71729" x="6973888" y="4295775"/>
          <p14:tracePt t="71791" x="6973888" y="4303713"/>
          <p14:tracePt t="71829" x="6973888" y="4313238"/>
          <p14:tracePt t="71855" x="6973888" y="4330700"/>
          <p14:tracePt t="72107" x="6965950" y="4330700"/>
          <p14:tracePt t="72120" x="6938963" y="4330700"/>
          <p14:tracePt t="72132" x="6867525" y="4357688"/>
          <p14:tracePt t="72145" x="6680200" y="4446588"/>
          <p14:tracePt t="72162" x="6340475" y="4616450"/>
          <p14:tracePt t="72179" x="5956300" y="4795838"/>
          <p14:tracePt t="72196" x="5599113" y="4983163"/>
          <p14:tracePt t="72212" x="5518150" y="5027613"/>
          <p14:tracePt t="72229" x="5456238" y="5062538"/>
          <p14:tracePt t="72246" x="5330825" y="5153025"/>
          <p14:tracePt t="72263" x="5259388" y="5187950"/>
          <p14:tracePt t="72280" x="5180013" y="5241925"/>
          <p14:tracePt t="72296" x="5045075" y="5303838"/>
          <p14:tracePt t="72313" x="5000625" y="5340350"/>
          <p14:tracePt t="72330" x="4946650" y="5367338"/>
          <p14:tracePt t="72346" x="4848225" y="5411788"/>
          <p14:tracePt t="72363" x="4822825" y="5438775"/>
          <p14:tracePt t="72379" x="4813300" y="5438775"/>
          <p14:tracePt t="72396" x="4795838" y="5446713"/>
          <p14:tracePt t="72472" x="4795838" y="5456238"/>
          <p14:tracePt t="72485" x="4795838" y="5465763"/>
          <p14:tracePt t="72498" x="4830763" y="5465763"/>
          <p14:tracePt t="72510" x="4884738" y="5491163"/>
          <p14:tracePt t="72523" x="4956175" y="5518150"/>
          <p14:tracePt t="72536" x="5045075" y="5554663"/>
          <p14:tracePt t="72548" x="5153025" y="5608638"/>
          <p14:tracePt t="72564" x="5251450" y="5634038"/>
          <p14:tracePt t="72581" x="5348288" y="5688013"/>
          <p14:tracePt t="72599" x="5527675" y="5741988"/>
          <p14:tracePt t="72615" x="5616575" y="5776913"/>
          <p14:tracePt t="72631" x="5688013" y="5795963"/>
          <p14:tracePt t="72648" x="5741988" y="5803900"/>
          <p14:tracePt t="72665" x="5822950" y="5813425"/>
          <p14:tracePt t="72682" x="5848350" y="5822950"/>
          <p14:tracePt t="72699" x="5884863" y="5822950"/>
          <p14:tracePt t="72715" x="5911850" y="5822950"/>
          <p14:tracePt t="72732" x="5929313" y="5822950"/>
          <p14:tracePt t="72749" x="5946775" y="5822950"/>
          <p14:tracePt t="72766" x="6010275" y="5822950"/>
          <p14:tracePt t="72782" x="6027738" y="5822950"/>
          <p14:tracePt t="72799" x="6062663" y="5822950"/>
          <p14:tracePt t="72816" x="6116638" y="5822950"/>
          <p14:tracePt t="72833" x="6134100" y="5822950"/>
          <p14:tracePt t="72849" x="6153150" y="5822950"/>
          <p14:tracePt t="72866" x="6188075" y="5822950"/>
          <p14:tracePt t="72883" x="6215063" y="5822950"/>
          <p14:tracePt t="72901" x="6224588" y="5822950"/>
          <p14:tracePt t="72926" x="6232525" y="5822950"/>
          <p14:tracePt t="72940" x="6242050" y="5822950"/>
          <p14:tracePt t="73015" x="6251575" y="5822950"/>
          <p14:tracePt t="73078" x="6259513" y="5822950"/>
          <p14:tracePt t="73103" x="6269038" y="5822950"/>
          <p14:tracePt t="73115" x="6276975" y="5822950"/>
          <p14:tracePt t="73141" x="6286500" y="5813425"/>
          <p14:tracePt t="73153" x="6296025" y="5813425"/>
          <p14:tracePt t="73166" x="6303963" y="5813425"/>
          <p14:tracePt t="73178" x="6313488" y="5813425"/>
          <p14:tracePt t="73191" x="6313488" y="5803900"/>
          <p14:tracePt t="73203" x="6323013" y="5803900"/>
          <p14:tracePt t="73217" x="6330950" y="5803900"/>
          <p14:tracePt t="73241" x="6340475" y="5803900"/>
          <p14:tracePt t="73266" x="6348413" y="5795963"/>
          <p14:tracePt t="73278" x="6357938" y="5795963"/>
          <p14:tracePt t="73294" x="6375400" y="5795963"/>
          <p14:tracePt t="73304" x="6375400" y="5786438"/>
          <p14:tracePt t="73318" x="6384925" y="5786438"/>
          <p14:tracePt t="73335" x="6384925" y="5776913"/>
          <p14:tracePt t="73351" x="6394450" y="5776913"/>
          <p14:tracePt t="73370" x="6402388" y="5776913"/>
          <p14:tracePt t="73386" x="6411913" y="5776913"/>
          <p14:tracePt t="73402" x="6419850" y="5776913"/>
          <p14:tracePt t="73419" x="6429375" y="5776913"/>
          <p14:tracePt t="73436" x="6438900" y="5776913"/>
          <p14:tracePt t="73456" x="6446838" y="5768975"/>
          <p14:tracePt t="73481" x="6465888" y="5768975"/>
          <p14:tracePt t="73494" x="6473825" y="5759450"/>
          <p14:tracePt t="73507" x="6483350" y="5759450"/>
          <p14:tracePt t="73519" x="6491288" y="5759450"/>
          <p14:tracePt t="73537" x="6500813" y="5759450"/>
          <p14:tracePt t="73553" x="6518275" y="5751513"/>
          <p14:tracePt t="73570" x="6537325" y="5751513"/>
          <p14:tracePt t="73587" x="6545263" y="5751513"/>
          <p14:tracePt t="73604" x="6554788" y="5741988"/>
          <p14:tracePt t="73621" x="6572250" y="5741988"/>
          <p14:tracePt t="73658" x="6581775" y="5741988"/>
          <p14:tracePt t="73683" x="6589713" y="5741988"/>
          <p14:tracePt t="74301" x="6589713" y="5732463"/>
          <p14:tracePt t="75260" x="6589713" y="5724525"/>
          <p14:tracePt t="75525" x="6581775" y="5724525"/>
          <p14:tracePt t="75551" x="6572250" y="5724525"/>
          <p14:tracePt t="75576" x="6562725" y="5724525"/>
          <p14:tracePt t="75600" x="6545263" y="5724525"/>
          <p14:tracePt t="75613" x="6537325" y="5724525"/>
          <p14:tracePt t="75626" x="6510338" y="5724525"/>
          <p14:tracePt t="75639" x="6465888" y="5741988"/>
          <p14:tracePt t="75651" x="6384925" y="5759450"/>
          <p14:tracePt t="75664" x="6296025" y="5795963"/>
          <p14:tracePt t="75681" x="6232525" y="5813425"/>
          <p14:tracePt t="75697" x="6170613" y="5840413"/>
          <p14:tracePt t="75714" x="6072188" y="5875338"/>
          <p14:tracePt t="75731" x="6018213" y="5894388"/>
          <p14:tracePt t="75748" x="5973763" y="5894388"/>
          <p14:tracePt t="75764" x="5875338" y="5919788"/>
          <p14:tracePt t="75781" x="5840413" y="5938838"/>
          <p14:tracePt t="75798" x="5803900" y="5946775"/>
          <p14:tracePt t="75815" x="5751513" y="5965825"/>
          <p14:tracePt t="75831" x="5732463" y="5965825"/>
          <p14:tracePt t="75848" x="5715000" y="5973763"/>
          <p14:tracePt t="75866" x="5697538" y="5983288"/>
          <p14:tracePt t="75881" x="5688013" y="5983288"/>
          <p14:tracePt t="75903" x="5670550" y="5991225"/>
          <p14:tracePt t="75915" x="5653088" y="6000750"/>
          <p14:tracePt t="75932" x="5643563" y="6010275"/>
          <p14:tracePt t="75949" x="5626100" y="6010275"/>
          <p14:tracePt t="75966" x="5599113" y="6018213"/>
          <p14:tracePt t="75982" x="5589588" y="6027738"/>
          <p14:tracePt t="75999" x="5581650" y="6027738"/>
          <p14:tracePt t="76016" x="5572125" y="6037263"/>
          <p14:tracePt t="76017" x="5562600" y="6037263"/>
          <p14:tracePt t="76032" x="5554663" y="6037263"/>
          <p14:tracePt t="76049" x="5545138" y="6037263"/>
          <p14:tracePt t="76068" x="5537200" y="6045200"/>
          <p14:tracePt t="76083" x="5527675" y="6045200"/>
          <p14:tracePt t="76100" x="5527675" y="6054725"/>
          <p14:tracePt t="77115" x="5537200" y="6054725"/>
          <p14:tracePt t="77152" x="5545138" y="6054725"/>
          <p14:tracePt t="77177" x="5562600" y="6054725"/>
          <p14:tracePt t="77190" x="5581650" y="6054725"/>
          <p14:tracePt t="77202" x="5608638" y="6054725"/>
          <p14:tracePt t="77215" x="5634038" y="6054725"/>
          <p14:tracePt t="77228" x="5688013" y="6054725"/>
          <p14:tracePt t="77240" x="5741988" y="6054725"/>
          <p14:tracePt t="77255" x="5803900" y="6054725"/>
          <p14:tracePt t="77272" x="5857875" y="6054725"/>
          <p14:tracePt t="77289" x="5919788" y="6054725"/>
          <p14:tracePt t="77306" x="6000750" y="6054725"/>
          <p14:tracePt t="77323" x="6018213" y="6054725"/>
          <p14:tracePt t="77339" x="6037263" y="6054725"/>
          <p14:tracePt t="77356" x="6072188" y="6054725"/>
          <p14:tracePt t="77379" x="6081713" y="6054725"/>
          <p14:tracePt t="77392" x="6089650" y="6054725"/>
          <p14:tracePt t="77406" x="6099175" y="6054725"/>
          <p14:tracePt t="77442" x="6108700" y="6054725"/>
          <p14:tracePt t="83017" x="6108700" y="6045200"/>
          <p14:tracePt t="83030" x="6089650" y="6018213"/>
          <p14:tracePt t="83042" x="5938838" y="5857875"/>
          <p14:tracePt t="83055" x="5429250" y="5367338"/>
          <p14:tracePt t="83069" x="4589463" y="4714875"/>
          <p14:tracePt t="83086" x="3608388" y="4044950"/>
          <p14:tracePt t="83103" x="2625725" y="3517900"/>
          <p14:tracePt t="83119" x="847725" y="2705100"/>
          <p14:tracePt t="83136" x="53975" y="23939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5</a:t>
            </a:fld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466854" y="698930"/>
            <a:ext cx="800134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Medical physics :</a:t>
            </a:r>
            <a:r>
              <a:rPr 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application of physics principles to medicine,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66854" y="2132856"/>
            <a:ext cx="6174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There are many branches of medical physics  </a:t>
            </a:r>
            <a:endParaRPr lang="ar-SA" sz="2400" b="1" dirty="0"/>
          </a:p>
        </p:txBody>
      </p:sp>
      <p:sp>
        <p:nvSpPr>
          <p:cNvPr id="7" name="مستطيل 6"/>
          <p:cNvSpPr/>
          <p:nvPr/>
        </p:nvSpPr>
        <p:spPr>
          <a:xfrm>
            <a:off x="609019" y="3356992"/>
            <a:ext cx="6048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Diagnostic radiology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medicine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oncology ( radiation therapy )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physics ( Radiation protection ) </a:t>
            </a:r>
            <a:endParaRPr lang="ar-S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B244-060B-49EF-BF86-9F818E7930A2}" type="datetime1">
              <a:rPr lang="en-US" smtClean="0"/>
              <a:t>1/6/2022</a:t>
            </a:fld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2604814" y="280667"/>
            <a:ext cx="2355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Medical physics </a:t>
            </a:r>
            <a:endParaRPr lang="ar-SA" sz="2400" dirty="0">
              <a:solidFill>
                <a:srgbClr val="FF0000"/>
              </a:solidFill>
            </a:endParaRPr>
          </a:p>
        </p:txBody>
      </p:sp>
      <p:pic>
        <p:nvPicPr>
          <p:cNvPr id="13" name="صوت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8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8302"/>
    </mc:Choice>
    <mc:Fallback xmlns="">
      <p:transition advTm="21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361" x="4732338" y="3830638"/>
          <p14:tracePt t="374" x="4732338" y="3776663"/>
          <p14:tracePt t="387" x="4705350" y="3625850"/>
          <p14:tracePt t="399" x="4633913" y="3214688"/>
          <p14:tracePt t="412" x="4537075" y="2608263"/>
          <p14:tracePt t="425" x="4446588" y="2044700"/>
          <p14:tracePt t="439" x="4375150" y="1608138"/>
          <p14:tracePt t="456" x="4330700" y="1322388"/>
          <p14:tracePt t="473" x="4303713" y="1160463"/>
          <p14:tracePt t="489" x="4276725" y="938213"/>
          <p14:tracePt t="506" x="4259263" y="874713"/>
          <p14:tracePt t="523" x="4251325" y="830263"/>
          <p14:tracePt t="540" x="4224338" y="768350"/>
          <p14:tracePt t="556" x="4214813" y="723900"/>
          <p14:tracePt t="573" x="4214813" y="696913"/>
          <p14:tracePt t="590" x="4214813" y="660400"/>
          <p14:tracePt t="607" x="4214813" y="633413"/>
          <p14:tracePt t="626" x="4214813" y="625475"/>
          <p14:tracePt t="640" x="4214813" y="615950"/>
          <p14:tracePt t="657" x="4214813" y="608013"/>
          <p14:tracePt t="674" x="4214813" y="598488"/>
          <p14:tracePt t="690" x="4214813" y="588963"/>
          <p14:tracePt t="707" x="4214813" y="581025"/>
          <p14:tracePt t="103312" x="4197350" y="571500"/>
          <p14:tracePt t="103324" x="4170363" y="561975"/>
          <p14:tracePt t="103336" x="4089400" y="527050"/>
          <p14:tracePt t="103350" x="3938588" y="446088"/>
          <p14:tracePt t="103362" x="3670300" y="322263"/>
          <p14:tracePt t="103375" x="3367088" y="169863"/>
          <p14:tracePt t="103392" x="3125788" y="71438"/>
          <p14:tracePt t="103409" x="2946400" y="0"/>
          <p14:tracePt t="103426" x="2687638" y="0"/>
          <p14:tracePt t="103442" x="2598738" y="0"/>
          <p14:tracePt t="103459" x="2527300" y="0"/>
          <p14:tracePt t="103476" x="2419350" y="0"/>
          <p14:tracePt t="103493" x="2384425" y="0"/>
          <p14:tracePt t="103509" x="2347913" y="0"/>
          <p14:tracePt t="103526" x="2312988" y="0"/>
          <p14:tracePt t="103543" x="2295525" y="0"/>
          <p14:tracePt t="103614" x="2312988" y="0"/>
          <p14:tracePt t="103627" x="2347913" y="0"/>
          <p14:tracePt t="103639" x="2384425" y="0"/>
          <p14:tracePt t="103653" x="2455863" y="0"/>
          <p14:tracePt t="103665" x="2571750" y="0"/>
          <p14:tracePt t="103677" x="2705100" y="0"/>
          <p14:tracePt t="103694" x="2867025" y="0"/>
          <p14:tracePt t="103710" x="3054350" y="17463"/>
          <p14:tracePt t="103727" x="3259138" y="88900"/>
          <p14:tracePt t="103728" x="3429000" y="204788"/>
          <p14:tracePt t="103744" x="3616325" y="366713"/>
          <p14:tracePt t="103760" x="3795713" y="571500"/>
          <p14:tracePt t="103777" x="3956050" y="866775"/>
          <p14:tracePt t="103794" x="4259263" y="1446213"/>
          <p14:tracePt t="103811" x="4348163" y="1670050"/>
          <p14:tracePt t="103828" x="4384675" y="1839913"/>
          <p14:tracePt t="103844" x="4411663" y="2062163"/>
          <p14:tracePt t="103861" x="4411663" y="2125663"/>
          <p14:tracePt t="103878" x="4419600" y="2160588"/>
          <p14:tracePt t="103895" x="4419600" y="2205038"/>
          <p14:tracePt t="104132" x="4402138" y="2205038"/>
          <p14:tracePt t="104145" x="4340225" y="2214563"/>
          <p14:tracePt t="104157" x="4205288" y="2241550"/>
          <p14:tracePt t="104170" x="3848100" y="2357438"/>
          <p14:tracePt t="104182" x="3455988" y="2482850"/>
          <p14:tracePt t="104196" x="3108325" y="2598738"/>
          <p14:tracePt t="104213" x="2813050" y="2660650"/>
          <p14:tracePt t="104230" x="2517775" y="2724150"/>
          <p14:tracePt t="104246" x="2081213" y="2822575"/>
          <p14:tracePt t="104263" x="1919288" y="2840038"/>
          <p14:tracePt t="104280" x="1822450" y="2847975"/>
          <p14:tracePt t="104297" x="1670050" y="2867025"/>
          <p14:tracePt t="104314" x="1633538" y="2867025"/>
          <p14:tracePt t="104330" x="1616075" y="2867025"/>
          <p14:tracePt t="104347" x="1589088" y="2867025"/>
          <p14:tracePt t="104364" x="1581150" y="2867025"/>
          <p14:tracePt t="104422" x="1616075" y="2847975"/>
          <p14:tracePt t="104434" x="1741488" y="2776538"/>
          <p14:tracePt t="104447" x="2081213" y="2625725"/>
          <p14:tracePt t="104460" x="2527300" y="2500313"/>
          <p14:tracePt t="104472" x="2965450" y="2401888"/>
          <p14:tracePt t="104485" x="3348038" y="2366963"/>
          <p14:tracePt t="104498" x="3697288" y="2347913"/>
          <p14:tracePt t="104515" x="4017963" y="2347913"/>
          <p14:tracePt t="104531" x="4375150" y="2374900"/>
          <p14:tracePt t="104548" x="4991100" y="2509838"/>
          <p14:tracePt t="104565" x="5187950" y="2581275"/>
          <p14:tracePt t="104582" x="5340350" y="2616200"/>
          <p14:tracePt t="104599" x="5518150" y="2670175"/>
          <p14:tracePt t="104615" x="5589588" y="2687638"/>
          <p14:tracePt t="104632" x="5653088" y="2714625"/>
          <p14:tracePt t="104649" x="5786438" y="2759075"/>
          <p14:tracePt t="104665" x="5848350" y="2795588"/>
          <p14:tracePt t="104682" x="5884863" y="2822575"/>
          <p14:tracePt t="104700" x="5919788" y="2867025"/>
          <p14:tracePt t="104716" x="5929313" y="2874963"/>
          <p14:tracePt t="104732" x="5929313" y="2894013"/>
          <p14:tracePt t="104751" x="5929313" y="2919413"/>
          <p14:tracePt t="104766" x="5929313" y="2928938"/>
          <p14:tracePt t="104783" x="5929313" y="2938463"/>
          <p14:tracePt t="104801" x="5929313" y="2946400"/>
          <p14:tracePt t="104826" x="5929313" y="2955925"/>
          <p14:tracePt t="104851" x="5929313" y="2965450"/>
          <p14:tracePt t="105520" x="5919788" y="2965450"/>
          <p14:tracePt t="105583" x="5911850" y="2965450"/>
          <p14:tracePt t="105634" x="5902325" y="2965450"/>
          <p14:tracePt t="105659" x="5894388" y="2965450"/>
          <p14:tracePt t="106190" x="5884863" y="2965450"/>
          <p14:tracePt t="106215" x="5875338" y="2965450"/>
          <p14:tracePt t="106228" x="5848350" y="2965450"/>
          <p14:tracePt t="106240" x="5759450" y="2990850"/>
          <p14:tracePt t="106253" x="5518150" y="3081338"/>
          <p14:tracePt t="106265" x="5045075" y="3259138"/>
          <p14:tracePt t="106278" x="4491038" y="3473450"/>
          <p14:tracePt t="106290" x="3919538" y="3679825"/>
          <p14:tracePt t="106307" x="3402013" y="3848100"/>
          <p14:tracePt t="106324" x="2901950" y="4017963"/>
          <p14:tracePt t="106341" x="2205038" y="4232275"/>
          <p14:tracePt t="106358" x="1965325" y="4286250"/>
          <p14:tracePt t="106374" x="1670050" y="4340225"/>
          <p14:tracePt t="106392" x="1160463" y="4375150"/>
          <p14:tracePt t="106408" x="955675" y="4375150"/>
          <p14:tracePt t="106425" x="776288" y="4375150"/>
          <p14:tracePt t="106443" x="544513" y="4322763"/>
          <p14:tracePt t="106458" x="490538" y="4286250"/>
          <p14:tracePt t="106475" x="455613" y="4241800"/>
          <p14:tracePt t="106492" x="428625" y="4197350"/>
          <p14:tracePt t="106508" x="401638" y="4062413"/>
          <p14:tracePt t="106525" x="401638" y="4000500"/>
          <p14:tracePt t="106542" x="411163" y="3929063"/>
          <p14:tracePt t="106559" x="544513" y="3751263"/>
          <p14:tracePt t="106575" x="687388" y="3652838"/>
          <p14:tracePt t="106592" x="901700" y="3536950"/>
          <p14:tracePt t="106609" x="1357313" y="3375025"/>
          <p14:tracePt t="106626" x="1544638" y="3348038"/>
          <p14:tracePt t="106642" x="1679575" y="3348038"/>
          <p14:tracePt t="106659" x="1919288" y="3348038"/>
          <p14:tracePt t="106676" x="2036763" y="3367088"/>
          <p14:tracePt t="106693" x="2125663" y="3402013"/>
          <p14:tracePt t="106709" x="2330450" y="3536950"/>
          <p14:tracePt t="106726" x="2438400" y="3625850"/>
          <p14:tracePt t="106743" x="2571750" y="3732213"/>
          <p14:tracePt t="106760" x="2751138" y="3929063"/>
          <p14:tracePt t="106776" x="2795588" y="4010025"/>
          <p14:tracePt t="106793" x="2813050" y="4081463"/>
          <p14:tracePt t="106810" x="2822575" y="4170363"/>
          <p14:tracePt t="106827" x="2803525" y="4224338"/>
          <p14:tracePt t="106844" x="2768600" y="4268788"/>
          <p14:tracePt t="106860" x="2625725" y="4357688"/>
          <p14:tracePt t="106877" x="2509838" y="4402138"/>
          <p14:tracePt t="106894" x="2411413" y="4429125"/>
          <p14:tracePt t="106909" x="2259013" y="4456113"/>
          <p14:tracePt t="106926" x="2205038" y="4456113"/>
          <p14:tracePt t="106943" x="2160588" y="4456113"/>
          <p14:tracePt t="106960" x="2098675" y="4456113"/>
          <p14:tracePt t="106977" x="2081213" y="4456113"/>
          <p14:tracePt t="106994" x="2062163" y="4446588"/>
          <p14:tracePt t="107011" x="2044700" y="4419600"/>
          <p14:tracePt t="107028" x="2044700" y="4411663"/>
          <p14:tracePt t="107044" x="2044700" y="4375150"/>
          <p14:tracePt t="107061" x="2205038" y="4259263"/>
          <p14:tracePt t="107078" x="2393950" y="4133850"/>
          <p14:tracePt t="107095" x="2679700" y="4010025"/>
          <p14:tracePt t="107112" x="3125788" y="3803650"/>
          <p14:tracePt t="107128" x="3259138" y="3759200"/>
          <p14:tracePt t="107145" x="3367088" y="3732213"/>
          <p14:tracePt t="107162" x="3517900" y="3705225"/>
          <p14:tracePt t="107178" x="3554413" y="3697288"/>
          <p14:tracePt t="107195" x="3608388" y="3697288"/>
          <p14:tracePt t="107212" x="3705225" y="3697288"/>
          <p14:tracePt t="107229" x="3768725" y="3687763"/>
          <p14:tracePt t="107246" x="3813175" y="3679825"/>
          <p14:tracePt t="107262" x="3867150" y="3670300"/>
          <p14:tracePt t="107279" x="3894138" y="3660775"/>
          <p14:tracePt t="107296" x="3911600" y="3660775"/>
          <p14:tracePt t="107313" x="3938588" y="3652838"/>
          <p14:tracePt t="107329" x="3956050" y="3643313"/>
          <p14:tracePt t="107350" x="3965575" y="3633788"/>
          <p14:tracePt t="107363" x="3973513" y="3625850"/>
          <p14:tracePt t="107380" x="3983038" y="3616325"/>
          <p14:tracePt t="107396" x="3990975" y="3598863"/>
          <p14:tracePt t="107414" x="4010025" y="3544888"/>
          <p14:tracePt t="107430" x="4017963" y="3517900"/>
          <p14:tracePt t="107447" x="4017963" y="3490913"/>
          <p14:tracePt t="107465" x="3983038" y="3438525"/>
          <p14:tracePt t="107480" x="3956050" y="3419475"/>
          <p14:tracePt t="107497" x="3919538" y="3394075"/>
          <p14:tracePt t="107514" x="3857625" y="3375025"/>
          <p14:tracePt t="107530" x="3776663" y="3348038"/>
          <p14:tracePt t="107547" x="3705225" y="3340100"/>
          <p14:tracePt t="107564" x="3589338" y="3322638"/>
          <p14:tracePt t="107581" x="3313113" y="3268663"/>
          <p14:tracePt t="107597" x="3170238" y="3232150"/>
          <p14:tracePt t="107614" x="3062288" y="3214688"/>
          <p14:tracePt t="107631" x="2874963" y="3160713"/>
          <p14:tracePt t="107648" x="2768600" y="3143250"/>
          <p14:tracePt t="107664" x="2660650" y="3125788"/>
          <p14:tracePt t="107681" x="2384425" y="3116263"/>
          <p14:tracePt t="107698" x="2268538" y="3116263"/>
          <p14:tracePt t="107715" x="2143125" y="3116263"/>
          <p14:tracePt t="107731" x="1990725" y="3116263"/>
          <p14:tracePt t="107748" x="1928813" y="3116263"/>
          <p14:tracePt t="107765" x="1884363" y="3116263"/>
          <p14:tracePt t="107782" x="1795463" y="3116263"/>
          <p14:tracePt t="107798" x="1724025" y="3143250"/>
          <p14:tracePt t="107815" x="1625600" y="3197225"/>
          <p14:tracePt t="107832" x="1411288" y="3322638"/>
          <p14:tracePt t="107849" x="1347788" y="3357563"/>
          <p14:tracePt t="107866" x="1312863" y="3384550"/>
          <p14:tracePt t="107882" x="1276350" y="3402013"/>
          <p14:tracePt t="107899" x="1258888" y="3411538"/>
          <p14:tracePt t="107918" x="1231900" y="3429000"/>
          <p14:tracePt t="107932" x="1214438" y="3446463"/>
          <p14:tracePt t="107949" x="1196975" y="3473450"/>
          <p14:tracePt t="107966" x="1169988" y="3500438"/>
          <p14:tracePt t="107982" x="1152525" y="3527425"/>
          <p14:tracePt t="108000" x="1143000" y="3544888"/>
          <p14:tracePt t="108016" x="1133475" y="3571875"/>
          <p14:tracePt t="108033" x="1125538" y="3625850"/>
          <p14:tracePt t="108049" x="1125538" y="3643313"/>
          <p14:tracePt t="108066" x="1116013" y="3670300"/>
          <p14:tracePt t="108083" x="1116013" y="3724275"/>
          <p14:tracePt t="108108" x="1116013" y="3741738"/>
          <p14:tracePt t="108121" x="1116013" y="3751263"/>
          <p14:tracePt t="108134" x="1116013" y="3768725"/>
          <p14:tracePt t="108150" x="1125538" y="3776663"/>
          <p14:tracePt t="108167" x="1152525" y="3813175"/>
          <p14:tracePt t="108184" x="1250950" y="3875088"/>
          <p14:tracePt t="108200" x="1303338" y="3902075"/>
          <p14:tracePt t="108217" x="1357313" y="3911600"/>
          <p14:tracePt t="108234" x="1411288" y="3919538"/>
          <p14:tracePt t="108251" x="1438275" y="3919538"/>
          <p14:tracePt t="108267" x="1490663" y="3929063"/>
          <p14:tracePt t="108284" x="1704975" y="3929063"/>
          <p14:tracePt t="108301" x="1857375" y="3938588"/>
          <p14:tracePt t="108318" x="2009775" y="3938588"/>
          <p14:tracePt t="108335" x="2251075" y="3946525"/>
          <p14:tracePt t="108351" x="2347913" y="3946525"/>
          <p14:tracePt t="108368" x="2446338" y="3946525"/>
          <p14:tracePt t="108386" x="2652713" y="3946525"/>
          <p14:tracePt t="108402" x="2795588" y="3946525"/>
          <p14:tracePt t="108418" x="2946400" y="3946525"/>
          <p14:tracePt t="108435" x="3081338" y="3946525"/>
          <p14:tracePt t="108436" x="3205163" y="3946525"/>
          <p14:tracePt t="108452" x="3303588" y="3946525"/>
          <p14:tracePt t="108469" x="3402013" y="3946525"/>
          <p14:tracePt t="108486" x="3581400" y="3973513"/>
          <p14:tracePt t="108502" x="3687763" y="3973513"/>
          <p14:tracePt t="108519" x="3813175" y="3973513"/>
          <p14:tracePt t="108536" x="3911600" y="3973513"/>
          <p14:tracePt t="108552" x="4054475" y="3973513"/>
          <p14:tracePt t="108569" x="4116388" y="3973513"/>
          <p14:tracePt t="108586" x="4160838" y="3973513"/>
          <p14:tracePt t="108603" x="4205288" y="3956050"/>
          <p14:tracePt t="108619" x="4224338" y="3956050"/>
          <p14:tracePt t="108636" x="4241800" y="3946525"/>
          <p14:tracePt t="108653" x="4276725" y="3919538"/>
          <p14:tracePt t="108670" x="4295775" y="3911600"/>
          <p14:tracePt t="108686" x="4313238" y="3894138"/>
          <p14:tracePt t="108704" x="4348163" y="3867150"/>
          <p14:tracePt t="108720" x="4348163" y="3848100"/>
          <p14:tracePt t="108737" x="4367213" y="3830638"/>
          <p14:tracePt t="108753" x="4375150" y="3786188"/>
          <p14:tracePt t="108770" x="4384675" y="3759200"/>
          <p14:tracePt t="108787" x="4384675" y="3732213"/>
          <p14:tracePt t="108804" x="4384675" y="3670300"/>
          <p14:tracePt t="108820" x="4384675" y="3633788"/>
          <p14:tracePt t="108837" x="4384675" y="3598863"/>
          <p14:tracePt t="108854" x="4357688" y="3527425"/>
          <p14:tracePt t="108871" x="4322763" y="3490913"/>
          <p14:tracePt t="108887" x="4286250" y="3455988"/>
          <p14:tracePt t="108904" x="4224338" y="3402013"/>
          <p14:tracePt t="108921" x="4170363" y="3375025"/>
          <p14:tracePt t="108937" x="4125913" y="3367088"/>
          <p14:tracePt t="108954" x="4000500" y="3313113"/>
          <p14:tracePt t="108971" x="3938588" y="3295650"/>
          <p14:tracePt t="108988" x="3848100" y="3276600"/>
          <p14:tracePt t="109004" x="3687763" y="3251200"/>
          <p14:tracePt t="109021" x="3625850" y="3251200"/>
          <p14:tracePt t="109038" x="3571875" y="3241675"/>
          <p14:tracePt t="109055" x="3482975" y="3224213"/>
          <p14:tracePt t="109072" x="3419475" y="3214688"/>
          <p14:tracePt t="109088" x="3330575" y="3205163"/>
          <p14:tracePt t="109105" x="3089275" y="3197225"/>
          <p14:tracePt t="109122" x="2955925" y="3197225"/>
          <p14:tracePt t="109139" x="2822575" y="3197225"/>
          <p14:tracePt t="109155" x="2608263" y="3197225"/>
          <p14:tracePt t="109172" x="2536825" y="3197225"/>
          <p14:tracePt t="109189" x="2455863" y="3197225"/>
          <p14:tracePt t="109206" x="2322513" y="3197225"/>
          <p14:tracePt t="109222" x="2259013" y="3197225"/>
          <p14:tracePt t="109239" x="2205038" y="3197225"/>
          <p14:tracePt t="109256" x="2027238" y="3197225"/>
          <p14:tracePt t="109273" x="1955800" y="3197225"/>
          <p14:tracePt t="109290" x="1893888" y="3197225"/>
          <p14:tracePt t="109307" x="1795463" y="3197225"/>
          <p14:tracePt t="109323" x="1731963" y="3197225"/>
          <p14:tracePt t="109340" x="1660525" y="3224213"/>
          <p14:tracePt t="109356" x="1465263" y="3348038"/>
          <p14:tracePt t="109373" x="1393825" y="3429000"/>
          <p14:tracePt t="109390" x="1339850" y="3490913"/>
          <p14:tracePt t="109407" x="1295400" y="3581400"/>
          <p14:tracePt t="109424" x="1285875" y="3616325"/>
          <p14:tracePt t="109440" x="1276350" y="3660775"/>
          <p14:tracePt t="109458" x="1295400" y="3741738"/>
          <p14:tracePt t="109474" x="1339850" y="3822700"/>
          <p14:tracePt t="109491" x="1438275" y="3911600"/>
          <p14:tracePt t="109509" x="1768475" y="4133850"/>
          <p14:tracePt t="109524" x="1982788" y="4214813"/>
          <p14:tracePt t="109541" x="2179638" y="4286250"/>
          <p14:tracePt t="109557" x="2473325" y="4330700"/>
          <p14:tracePt t="109574" x="3251200" y="4394200"/>
          <p14:tracePt t="109591" x="3724275" y="4394200"/>
          <p14:tracePt t="109608" x="4143375" y="4394200"/>
          <p14:tracePt t="109625" x="4705350" y="4375150"/>
          <p14:tracePt t="109641" x="4875213" y="4340225"/>
          <p14:tracePt t="109658" x="4983163" y="4295775"/>
          <p14:tracePt t="109675" x="5108575" y="4241800"/>
          <p14:tracePt t="109692" x="5126038" y="4232275"/>
          <p14:tracePt t="109708" x="5133975" y="4224338"/>
          <p14:tracePt t="109725" x="5143500" y="4214813"/>
          <p14:tracePt t="109761" x="5143500" y="4205288"/>
          <p14:tracePt t="109786" x="5143500" y="4197350"/>
          <p14:tracePt t="109798" x="5143500" y="4187825"/>
          <p14:tracePt t="109824" x="5143500" y="4179888"/>
          <p14:tracePt t="109836" x="5143500" y="4160838"/>
          <p14:tracePt t="109849" x="5143500" y="4133850"/>
          <p14:tracePt t="109862" x="5143500" y="4116388"/>
          <p14:tracePt t="109876" x="5143500" y="4071938"/>
          <p14:tracePt t="109893" x="5143500" y="4027488"/>
          <p14:tracePt t="109909" x="5143500" y="3965575"/>
          <p14:tracePt t="109926" x="5126038" y="3857625"/>
          <p14:tracePt t="109943" x="5126038" y="3830638"/>
          <p14:tracePt t="109960" x="5126038" y="3813175"/>
          <p14:tracePt t="109976" x="5116513" y="3795713"/>
          <p14:tracePt t="109993" x="5108575" y="3795713"/>
          <p14:tracePt t="110010" x="5108575" y="3786188"/>
          <p14:tracePt t="110026" x="5108575" y="3776663"/>
          <p14:tracePt t="110063" x="5108575" y="3768725"/>
          <p14:tracePt t="110075" x="5099050" y="3768725"/>
          <p14:tracePt t="110215" x="5089525" y="3768725"/>
          <p14:tracePt t="110518" x="5081588" y="3768725"/>
          <p14:tracePt t="110581" x="5072063" y="3768725"/>
          <p14:tracePt t="110606" x="5072063" y="3759200"/>
          <p14:tracePt t="110657" x="5062538" y="3759200"/>
          <p14:tracePt t="110682" x="5062538" y="3751263"/>
          <p14:tracePt t="110708" x="5054600" y="3751263"/>
          <p14:tracePt t="110746" x="5045075" y="3741738"/>
          <p14:tracePt t="110771" x="5037138" y="3741738"/>
          <p14:tracePt t="110783" x="5037138" y="3732213"/>
          <p14:tracePt t="110821" x="5027613" y="3732213"/>
          <p14:tracePt t="110884" x="5018088" y="3732213"/>
          <p14:tracePt t="111983" x="5010150" y="3732213"/>
          <p14:tracePt t="112008" x="4991100" y="3732213"/>
          <p14:tracePt t="112020" x="4965700" y="3732213"/>
          <p14:tracePt t="112033" x="4902200" y="3732213"/>
          <p14:tracePt t="112046" x="4786313" y="3705225"/>
          <p14:tracePt t="112058" x="4608513" y="3687763"/>
          <p14:tracePt t="112071" x="4419600" y="3652838"/>
          <p14:tracePt t="112087" x="4251325" y="3625850"/>
          <p14:tracePt t="112104" x="4133850" y="3589338"/>
          <p14:tracePt t="112121" x="3884613" y="3517900"/>
          <p14:tracePt t="112137" x="3714750" y="3446463"/>
          <p14:tracePt t="112154" x="3562350" y="3402013"/>
          <p14:tracePt t="112171" x="3340100" y="3322638"/>
          <p14:tracePt t="112188" x="3241675" y="3303588"/>
          <p14:tracePt t="112205" x="3152775" y="3295650"/>
          <p14:tracePt t="112223" x="2990850" y="3268663"/>
          <p14:tracePt t="112238" x="2928938" y="3259138"/>
          <p14:tracePt t="112255" x="2867025" y="3251200"/>
          <p14:tracePt t="112273" x="2741613" y="3251200"/>
          <p14:tracePt t="112288" x="2670175" y="3251200"/>
          <p14:tracePt t="112305" x="2598738" y="3251200"/>
          <p14:tracePt t="112322" x="2544763" y="3251200"/>
          <p14:tracePt t="112339" x="2455863" y="3251200"/>
          <p14:tracePt t="112356" x="2428875" y="3268663"/>
          <p14:tracePt t="112372" x="2393950" y="3276600"/>
          <p14:tracePt t="112389" x="2347913" y="3303588"/>
          <p14:tracePt t="112406" x="2322513" y="3313113"/>
          <p14:tracePt t="112422" x="2303463" y="3330575"/>
          <p14:tracePt t="112439" x="2259013" y="3357563"/>
          <p14:tracePt t="112456" x="2241550" y="3375025"/>
          <p14:tracePt t="112473" x="2224088" y="3384550"/>
          <p14:tracePt t="112489" x="2197100" y="3419475"/>
          <p14:tracePt t="112506" x="2187575" y="3419475"/>
          <p14:tracePt t="112523" x="2187575" y="3429000"/>
          <p14:tracePt t="112540" x="2179638" y="3446463"/>
          <p14:tracePt t="112556" x="2179638" y="3455988"/>
          <p14:tracePt t="112573" x="2179638" y="3465513"/>
          <p14:tracePt t="112590" x="2179638" y="3490913"/>
          <p14:tracePt t="112607" x="2179638" y="3509963"/>
          <p14:tracePt t="112624" x="2187575" y="3517900"/>
          <p14:tracePt t="112640" x="2205038" y="3544888"/>
          <p14:tracePt t="112657" x="2214563" y="3544888"/>
          <p14:tracePt t="112674" x="2214563" y="3554413"/>
          <p14:tracePt t="112690" x="2224088" y="3554413"/>
          <p14:tracePt t="112707" x="2232025" y="3562350"/>
          <p14:tracePt t="112740" x="2241550" y="3562350"/>
          <p14:tracePt t="112790" x="2251075" y="3562350"/>
          <p14:tracePt t="112816" x="2259013" y="3562350"/>
          <p14:tracePt t="112828" x="2268538" y="3562350"/>
          <p14:tracePt t="112840" x="2286000" y="3562350"/>
          <p14:tracePt t="112853" x="2303463" y="3562350"/>
          <p14:tracePt t="112866" x="2330450" y="3562350"/>
          <p14:tracePt t="112878" x="2347913" y="3562350"/>
          <p14:tracePt t="112891" x="2374900" y="3562350"/>
          <p14:tracePt t="112908" x="2384425" y="3562350"/>
          <p14:tracePt t="112925" x="2401888" y="3562350"/>
          <p14:tracePt t="112942" x="2411413" y="3571875"/>
          <p14:tracePt t="112959" x="2419350" y="3571875"/>
          <p14:tracePt t="112979" x="2428875" y="3571875"/>
          <p14:tracePt t="113017" x="2438400" y="3571875"/>
          <p14:tracePt t="113106" x="2446338" y="3571875"/>
          <p14:tracePt t="113118" x="2455863" y="3571875"/>
          <p14:tracePt t="113131" x="2473325" y="3571875"/>
          <p14:tracePt t="113144" x="2490788" y="3571875"/>
          <p14:tracePt t="113160" x="2517775" y="3571875"/>
          <p14:tracePt t="113176" x="2554288" y="3571875"/>
          <p14:tracePt t="113194" x="2625725" y="3571875"/>
          <p14:tracePt t="113210" x="2670175" y="3571875"/>
          <p14:tracePt t="113226" x="2705100" y="3571875"/>
          <p14:tracePt t="113243" x="2741613" y="3571875"/>
          <p14:tracePt t="113260" x="2830513" y="3571875"/>
          <p14:tracePt t="113277" x="2867025" y="3571875"/>
          <p14:tracePt t="113294" x="2919413" y="3571875"/>
          <p14:tracePt t="113310" x="2973388" y="3571875"/>
          <p14:tracePt t="113327" x="2990850" y="3571875"/>
          <p14:tracePt t="113344" x="3000375" y="3571875"/>
          <p14:tracePt t="113361" x="3009900" y="3571875"/>
          <p14:tracePt t="113377" x="3017838" y="3571875"/>
          <p14:tracePt t="113394" x="3027363" y="3571875"/>
          <p14:tracePt t="113411" x="3036888" y="3571875"/>
          <p14:tracePt t="113428" x="3044825" y="3571875"/>
          <p14:tracePt t="113459" x="3054350" y="3571875"/>
          <p14:tracePt t="113510" x="3062288" y="3571875"/>
          <p14:tracePt t="113559" x="3071813" y="3571875"/>
          <p14:tracePt t="113586" x="3089275" y="3571875"/>
          <p14:tracePt t="113597" x="3098800" y="3571875"/>
          <p14:tracePt t="113610" x="3116263" y="3571875"/>
          <p14:tracePt t="113623" x="3125788" y="3571875"/>
          <p14:tracePt t="113636" x="3143250" y="3571875"/>
          <p14:tracePt t="113648" x="3170238" y="3571875"/>
          <p14:tracePt t="113662" x="3179763" y="3571875"/>
          <p14:tracePt t="113679" x="3197225" y="3571875"/>
          <p14:tracePt t="113696" x="3224213" y="3571875"/>
          <p14:tracePt t="113712" x="3286125" y="3571875"/>
          <p14:tracePt t="113729" x="3322638" y="3571875"/>
          <p14:tracePt t="113746" x="3348038" y="3581400"/>
          <p14:tracePt t="113763" x="3367088" y="3581400"/>
          <p14:tracePt t="113787" x="3375025" y="3581400"/>
          <p14:tracePt t="114254" x="3384550" y="3581400"/>
          <p14:tracePt t="114267" x="3394075" y="3589338"/>
          <p14:tracePt t="114292" x="3402013" y="3589338"/>
          <p14:tracePt t="114305" x="3402013" y="3598863"/>
          <p14:tracePt t="114317" x="3411538" y="3598863"/>
          <p14:tracePt t="114342" x="3419475" y="3598863"/>
          <p14:tracePt t="114355" x="3429000" y="3608388"/>
          <p14:tracePt t="114367" x="3446463" y="3608388"/>
          <p14:tracePt t="114380" x="3455988" y="3608388"/>
          <p14:tracePt t="114392" x="3473450" y="3616325"/>
          <p14:tracePt t="114406" x="3490913" y="3616325"/>
          <p14:tracePt t="114418" x="3500438" y="3625850"/>
          <p14:tracePt t="114433" x="3517900" y="3633788"/>
          <p14:tracePt t="114450" x="3536950" y="3633788"/>
          <p14:tracePt t="114467" x="3544888" y="3633788"/>
          <p14:tracePt t="114483" x="3562350" y="3643313"/>
          <p14:tracePt t="114506" x="3571875" y="3643313"/>
          <p14:tracePt t="114518" x="3581400" y="3643313"/>
          <p14:tracePt t="114533" x="3598863" y="3652838"/>
          <p14:tracePt t="114550" x="3608388" y="3652838"/>
          <p14:tracePt t="114567" x="3616325" y="3652838"/>
          <p14:tracePt t="114584" x="3633788" y="3660775"/>
          <p14:tracePt t="114600" x="3643313" y="3660775"/>
          <p14:tracePt t="114620" x="3660775" y="3660775"/>
          <p14:tracePt t="114646" x="3670300" y="3670300"/>
          <p14:tracePt t="114671" x="3679825" y="3670300"/>
          <p14:tracePt t="114683" x="3687763" y="3670300"/>
          <p14:tracePt t="114708" x="3697288" y="3670300"/>
          <p14:tracePt t="114734" x="3705225" y="3670300"/>
          <p14:tracePt t="114758" x="3714750" y="3670300"/>
          <p14:tracePt t="114860" x="3724275" y="3670300"/>
          <p14:tracePt t="115011" x="3732213" y="3670300"/>
          <p14:tracePt t="117992" x="3724275" y="3670300"/>
          <p14:tracePt t="118017" x="3714750" y="3670300"/>
          <p14:tracePt t="118194" x="3705225" y="3670300"/>
          <p14:tracePt t="118270" x="3687763" y="3670300"/>
          <p14:tracePt t="118282" x="3679825" y="3670300"/>
          <p14:tracePt t="118295" x="3660775" y="3670300"/>
          <p14:tracePt t="118307" x="3643313" y="3660775"/>
          <p14:tracePt t="118320" x="3616325" y="3643313"/>
          <p14:tracePt t="118337" x="3598863" y="3633788"/>
          <p14:tracePt t="118353" x="3571875" y="3616325"/>
          <p14:tracePt t="118370" x="3490913" y="3598863"/>
          <p14:tracePt t="118387" x="3446463" y="3589338"/>
          <p14:tracePt t="118404" x="3394075" y="3571875"/>
          <p14:tracePt t="118420" x="3313113" y="3544888"/>
          <p14:tracePt t="118437" x="3286125" y="3536950"/>
          <p14:tracePt t="118454" x="3241675" y="3517900"/>
          <p14:tracePt t="118471" x="3205163" y="3517900"/>
          <p14:tracePt t="118487" x="3187700" y="3517900"/>
          <p14:tracePt t="118504" x="3170238" y="3517900"/>
          <p14:tracePt t="118521" x="3143250" y="3517900"/>
          <p14:tracePt t="118538" x="3116263" y="3509963"/>
          <p14:tracePt t="118554" x="3089275" y="3500438"/>
          <p14:tracePt t="118571" x="3062288" y="3500438"/>
          <p14:tracePt t="118572" x="3044825" y="3490913"/>
          <p14:tracePt t="118588" x="3027363" y="3482975"/>
          <p14:tracePt t="118605" x="3009900" y="3482975"/>
          <p14:tracePt t="118621" x="2982913" y="3482975"/>
          <p14:tracePt t="118638" x="2919413" y="3465513"/>
          <p14:tracePt t="118655" x="2894013" y="3446463"/>
          <p14:tracePt t="118672" x="2847975" y="3438525"/>
          <p14:tracePt t="118688" x="2803525" y="3419475"/>
          <p14:tracePt t="118705" x="2786063" y="3419475"/>
          <p14:tracePt t="118723" x="2776538" y="3419475"/>
          <p14:tracePt t="118739" x="2776538" y="3411538"/>
          <p14:tracePt t="118755" x="2768600" y="3411538"/>
          <p14:tracePt t="118772" x="2759075" y="3411538"/>
          <p14:tracePt t="118789" x="2751138" y="3411538"/>
          <p14:tracePt t="118806" x="2741613" y="3411538"/>
          <p14:tracePt t="118823" x="2732088" y="3411538"/>
          <p14:tracePt t="118839" x="2697163" y="3402013"/>
          <p14:tracePt t="118856" x="2670175" y="3394075"/>
          <p14:tracePt t="118873" x="2633663" y="3394075"/>
          <p14:tracePt t="118889" x="2554288" y="3394075"/>
          <p14:tracePt t="118906" x="2527300" y="3394075"/>
          <p14:tracePt t="118923" x="2509838" y="3394075"/>
          <p14:tracePt t="118940" x="2473325" y="3394075"/>
          <p14:tracePt t="118957" x="2465388" y="3394075"/>
          <p14:tracePt t="118976" x="2455863" y="3394075"/>
          <p14:tracePt t="119014" x="2446338" y="3394075"/>
          <p14:tracePt t="119178" x="2446338" y="3384550"/>
          <p14:tracePt t="119695" x="2455863" y="3384550"/>
          <p14:tracePt t="119872" x="2465388" y="3384550"/>
          <p14:tracePt t="119998" x="2473325" y="3384550"/>
          <p14:tracePt t="120011" x="2482850" y="3384550"/>
          <p14:tracePt t="120036" x="2490788" y="3384550"/>
          <p14:tracePt t="120049" x="2509838" y="3384550"/>
          <p14:tracePt t="120061" x="2536825" y="3384550"/>
          <p14:tracePt t="120074" x="2554288" y="3384550"/>
          <p14:tracePt t="120087" x="2571750" y="3384550"/>
          <p14:tracePt t="120099" x="2598738" y="3384550"/>
          <p14:tracePt t="120112" x="2616200" y="3384550"/>
          <p14:tracePt t="120129" x="2652713" y="3384550"/>
          <p14:tracePt t="120146" x="2670175" y="3384550"/>
          <p14:tracePt t="120163" x="2697163" y="3384550"/>
          <p14:tracePt t="120180" x="2741613" y="3402013"/>
          <p14:tracePt t="120196" x="2768600" y="3411538"/>
          <p14:tracePt t="120213" x="2857500" y="3438525"/>
          <p14:tracePt t="120230" x="2894013" y="3446463"/>
          <p14:tracePt t="120247" x="2928938" y="3465513"/>
          <p14:tracePt t="120263" x="2990850" y="3490913"/>
          <p14:tracePt t="120280" x="3017838" y="3490913"/>
          <p14:tracePt t="120297" x="3044825" y="3509963"/>
          <p14:tracePt t="120314" x="3108325" y="3536950"/>
          <p14:tracePt t="120330" x="3152775" y="3554413"/>
          <p14:tracePt t="120347" x="3187700" y="3571875"/>
          <p14:tracePt t="120364" x="3241675" y="3608388"/>
          <p14:tracePt t="120381" x="3268663" y="3625850"/>
          <p14:tracePt t="120397" x="3303588" y="3633788"/>
          <p14:tracePt t="120414" x="3348038" y="3670300"/>
          <p14:tracePt t="120431" x="3384550" y="3679825"/>
          <p14:tracePt t="120448" x="3402013" y="3697288"/>
          <p14:tracePt t="120465" x="3455988" y="3714750"/>
          <p14:tracePt t="120481" x="3482975" y="3724275"/>
          <p14:tracePt t="120498" x="3500438" y="3732213"/>
          <p14:tracePt t="120516" x="3509963" y="3741738"/>
          <p14:tracePt t="120531" x="3517900" y="3741738"/>
          <p14:tracePt t="120548" x="3517900" y="3751263"/>
          <p14:tracePt t="120591" x="3527425" y="3751263"/>
          <p14:tracePt t="121070" x="3536950" y="3751263"/>
          <p14:tracePt t="121083" x="3554413" y="3751263"/>
          <p14:tracePt t="121096" x="3581400" y="3751263"/>
          <p14:tracePt t="121109" x="3625850" y="3751263"/>
          <p14:tracePt t="121121" x="3679825" y="3751263"/>
          <p14:tracePt t="121134" x="3714750" y="3751263"/>
          <p14:tracePt t="121151" x="3741738" y="3751263"/>
          <p14:tracePt t="121168" x="3759200" y="3751263"/>
          <p14:tracePt t="121185" x="3776663" y="3751263"/>
          <p14:tracePt t="121201" x="3795713" y="3751263"/>
          <p14:tracePt t="121218" x="3803650" y="3751263"/>
          <p14:tracePt t="121235" x="3840163" y="3751263"/>
          <p14:tracePt t="121252" x="3867150" y="3751263"/>
          <p14:tracePt t="121269" x="3902075" y="3751263"/>
          <p14:tracePt t="121285" x="3983038" y="3732213"/>
          <p14:tracePt t="121302" x="4017963" y="3724275"/>
          <p14:tracePt t="121319" x="4027488" y="3724275"/>
          <p14:tracePt t="121336" x="4062413" y="3714750"/>
          <p14:tracePt t="121352" x="4081463" y="3714750"/>
          <p14:tracePt t="121369" x="4098925" y="3714750"/>
          <p14:tracePt t="121386" x="4143375" y="3697288"/>
          <p14:tracePt t="121403" x="4160838" y="3697288"/>
          <p14:tracePt t="121419" x="4187825" y="3687763"/>
          <p14:tracePt t="121436" x="4214813" y="3679825"/>
          <p14:tracePt t="121452" x="4232275" y="3679825"/>
          <p14:tracePt t="121469" x="4241800" y="3670300"/>
          <p14:tracePt t="121486" x="4251325" y="3670300"/>
          <p14:tracePt t="121503" x="4268788" y="3670300"/>
          <p14:tracePt t="121520" x="4286250" y="3660775"/>
          <p14:tracePt t="121538" x="4295775" y="3652838"/>
          <p14:tracePt t="121563" x="4303713" y="3652838"/>
          <p14:tracePt t="121575" x="4313238" y="3643313"/>
          <p14:tracePt t="121638" x="4322763" y="3643313"/>
          <p14:tracePt t="121727" x="4330700" y="3643313"/>
          <p14:tracePt t="122030" x="4330700" y="3633788"/>
          <p14:tracePt t="128983" x="4340225" y="3633788"/>
          <p14:tracePt t="128996" x="4348163" y="3625850"/>
          <p14:tracePt t="129008" x="4375150" y="3616325"/>
          <p14:tracePt t="129021" x="4411663" y="3608388"/>
          <p14:tracePt t="129034" x="4465638" y="3589338"/>
          <p14:tracePt t="129046" x="4527550" y="3581400"/>
          <p14:tracePt t="129059" x="4598988" y="3571875"/>
          <p14:tracePt t="129076" x="4660900" y="3562350"/>
          <p14:tracePt t="129093" x="4724400" y="3562350"/>
          <p14:tracePt t="129109" x="4848225" y="3562350"/>
          <p14:tracePt t="129126" x="4929188" y="3562350"/>
          <p14:tracePt t="129143" x="4991100" y="3562350"/>
          <p14:tracePt t="129160" x="5089525" y="3589338"/>
          <p14:tracePt t="129176" x="5116513" y="3608388"/>
          <p14:tracePt t="129193" x="5133975" y="3633788"/>
          <p14:tracePt t="129210" x="5133975" y="3687763"/>
          <p14:tracePt t="129227" x="5116513" y="3759200"/>
          <p14:tracePt t="129243" x="5010150" y="3840163"/>
          <p14:tracePt t="129261" x="4608513" y="4054475"/>
          <p14:tracePt t="129277" x="4340225" y="4108450"/>
          <p14:tracePt t="129294" x="4125913" y="4152900"/>
          <p14:tracePt t="129311" x="3751263" y="4152900"/>
          <p14:tracePt t="129327" x="3625850" y="4152900"/>
          <p14:tracePt t="129344" x="3517900" y="4152900"/>
          <p14:tracePt t="129361" x="3322638" y="4143375"/>
          <p14:tracePt t="129377" x="3232150" y="4108450"/>
          <p14:tracePt t="129394" x="3170238" y="4089400"/>
          <p14:tracePt t="129411" x="3089275" y="4044950"/>
          <p14:tracePt t="129428" x="3071813" y="4027488"/>
          <p14:tracePt t="129444" x="3062288" y="4027488"/>
          <p14:tracePt t="129462" x="3054350" y="4010025"/>
          <p14:tracePt t="129478" x="3054350" y="3990975"/>
          <p14:tracePt t="129494" x="3054350" y="3983038"/>
          <p14:tracePt t="129512" x="3054350" y="3973513"/>
          <p14:tracePt t="129528" x="3054350" y="3956050"/>
          <p14:tracePt t="129545" x="3054350" y="3946525"/>
          <p14:tracePt t="129563" x="3062288" y="3938588"/>
          <p14:tracePt t="129614" x="3071813" y="3929063"/>
          <p14:tracePt t="129651" x="3081338" y="3929063"/>
          <p14:tracePt t="129753" x="3089275" y="3929063"/>
          <p14:tracePt t="129765" x="3089275" y="3919538"/>
          <p14:tracePt t="135986" x="3081338" y="3919538"/>
          <p14:tracePt t="136012" x="3071813" y="3919538"/>
          <p14:tracePt t="136024" x="3044825" y="3919538"/>
          <p14:tracePt t="136037" x="2965450" y="3938588"/>
          <p14:tracePt t="136050" x="2857500" y="3956050"/>
          <p14:tracePt t="136062" x="2732088" y="3965575"/>
          <p14:tracePt t="136079" x="2633663" y="3983038"/>
          <p14:tracePt t="136096" x="2544763" y="3990975"/>
          <p14:tracePt t="136113" x="2401888" y="3990975"/>
          <p14:tracePt t="136129" x="2303463" y="3990975"/>
          <p14:tracePt t="136146" x="2197100" y="4000500"/>
          <p14:tracePt t="136163" x="2009775" y="4010025"/>
          <p14:tracePt t="136180" x="1946275" y="4017963"/>
          <p14:tracePt t="136196" x="1911350" y="4027488"/>
          <p14:tracePt t="136213" x="1866900" y="4027488"/>
          <p14:tracePt t="136230" x="1847850" y="4037013"/>
          <p14:tracePt t="136246" x="1803400" y="4044950"/>
          <p14:tracePt t="136263" x="1679575" y="4062413"/>
          <p14:tracePt t="136280" x="1625600" y="4081463"/>
          <p14:tracePt t="136297" x="1581150" y="4089400"/>
          <p14:tracePt t="136314" x="1554163" y="4089400"/>
          <p14:tracePt t="136330" x="1544638" y="4089400"/>
          <p14:tracePt t="136352" x="1536700" y="4089400"/>
          <p14:tracePt t="136731" x="1544638" y="4089400"/>
          <p14:tracePt t="136756" x="1554163" y="4089400"/>
          <p14:tracePt t="136769" x="1562100" y="4089400"/>
          <p14:tracePt t="136782" x="1581150" y="4089400"/>
          <p14:tracePt t="136794" x="1589088" y="4089400"/>
          <p14:tracePt t="136807" x="1608138" y="4089400"/>
          <p14:tracePt t="136819" x="1625600" y="4089400"/>
          <p14:tracePt t="136833" x="1643063" y="4089400"/>
          <p14:tracePt t="136850" x="1670050" y="4089400"/>
          <p14:tracePt t="136866" x="1687513" y="4089400"/>
          <p14:tracePt t="136883" x="1724025" y="4089400"/>
          <p14:tracePt t="136900" x="1741488" y="4089400"/>
          <p14:tracePt t="136917" x="1758950" y="4089400"/>
          <p14:tracePt t="136933" x="1795463" y="4089400"/>
          <p14:tracePt t="136950" x="1812925" y="4098925"/>
          <p14:tracePt t="136967" x="1839913" y="4098925"/>
          <p14:tracePt t="136984" x="1874838" y="4108450"/>
          <p14:tracePt t="137001" x="1901825" y="4116388"/>
          <p14:tracePt t="137017" x="1928813" y="4116388"/>
          <p14:tracePt t="137034" x="2000250" y="4125913"/>
          <p14:tracePt t="137051" x="2054225" y="4133850"/>
          <p14:tracePt t="137068" x="2098675" y="4143375"/>
          <p14:tracePt t="137084" x="2224088" y="4160838"/>
          <p14:tracePt t="137101" x="2268538" y="4170363"/>
          <p14:tracePt t="137118" x="2322513" y="4179888"/>
          <p14:tracePt t="137135" x="2411413" y="4197350"/>
          <p14:tracePt t="137151" x="2455863" y="4205288"/>
          <p14:tracePt t="137168" x="2509838" y="4214813"/>
          <p14:tracePt t="137185" x="2633663" y="4232275"/>
          <p14:tracePt t="137202" x="2697163" y="4241800"/>
          <p14:tracePt t="137218" x="2751138" y="4241800"/>
          <p14:tracePt t="137235" x="2813050" y="4251325"/>
          <p14:tracePt t="137252" x="2857500" y="4259263"/>
          <p14:tracePt t="137269" x="2874963" y="4259263"/>
          <p14:tracePt t="137285" x="2919413" y="4259263"/>
          <p14:tracePt t="137302" x="2946400" y="4259263"/>
          <p14:tracePt t="137319" x="2965450" y="4259263"/>
          <p14:tracePt t="137335" x="2982913" y="4259263"/>
          <p14:tracePt t="137352" x="2990850" y="4259263"/>
          <p14:tracePt t="137369" x="3000375" y="4259263"/>
          <p14:tracePt t="137387" x="3009900" y="4259263"/>
          <p14:tracePt t="137412" x="3017838" y="4259263"/>
          <p14:tracePt t="137437" x="3027363" y="4259263"/>
          <p14:tracePt t="137450" x="3036888" y="4259263"/>
          <p14:tracePt t="137462" x="3044825" y="4259263"/>
          <p14:tracePt t="137475" x="3062288" y="4259263"/>
          <p14:tracePt t="137488" x="3071813" y="4259263"/>
          <p14:tracePt t="137503" x="3098800" y="4259263"/>
          <p14:tracePt t="137520" x="3125788" y="4259263"/>
          <p14:tracePt t="137537" x="3152775" y="4259263"/>
          <p14:tracePt t="137553" x="3251200" y="4259263"/>
          <p14:tracePt t="137570" x="3313113" y="4241800"/>
          <p14:tracePt t="137587" x="3394075" y="4224338"/>
          <p14:tracePt t="137604" x="3536950" y="4179888"/>
          <p14:tracePt t="137620" x="3598863" y="4160838"/>
          <p14:tracePt t="137637" x="3633788" y="4143375"/>
          <p14:tracePt t="137654" x="3705225" y="4133850"/>
          <p14:tracePt t="137671" x="3732213" y="4125913"/>
          <p14:tracePt t="137687" x="3751263" y="4116388"/>
          <p14:tracePt t="137704" x="3803650" y="4108450"/>
          <p14:tracePt t="137721" x="3830638" y="4098925"/>
          <p14:tracePt t="137738" x="3848100" y="4098925"/>
          <p14:tracePt t="137754" x="3884613" y="4089400"/>
          <p14:tracePt t="137778" x="3902075" y="4089400"/>
          <p14:tracePt t="137803" x="3911600" y="4089400"/>
          <p14:tracePt t="137841" x="3919538" y="4089400"/>
          <p14:tracePt t="137878" x="3929063" y="4089400"/>
          <p14:tracePt t="137954" x="3929063" y="4081463"/>
          <p14:tracePt t="138977" x="3929063" y="4071938"/>
          <p14:tracePt t="141009" x="3929063" y="4062413"/>
          <p14:tracePt t="141149" x="3929063" y="4054475"/>
          <p14:tracePt t="141173" x="3938588" y="4054475"/>
          <p14:tracePt t="141237" x="3938588" y="4044950"/>
          <p14:tracePt t="141249" x="3946525" y="4044950"/>
          <p14:tracePt t="141262" x="3946525" y="4037013"/>
          <p14:tracePt t="141287" x="3956050" y="4037013"/>
          <p14:tracePt t="141313" x="3965575" y="4037013"/>
          <p14:tracePt t="141388" x="3973513" y="4037013"/>
          <p14:tracePt t="143597" x="3973513" y="4027488"/>
          <p14:tracePt t="143622" x="3983038" y="4017963"/>
          <p14:tracePt t="143634" x="4000500" y="4000500"/>
          <p14:tracePt t="143647" x="4037013" y="3990975"/>
          <p14:tracePt t="143660" x="4054475" y="3973513"/>
          <p14:tracePt t="143672" x="4089400" y="3965575"/>
          <p14:tracePt t="143686" x="4143375" y="3946525"/>
          <p14:tracePt t="143702" x="4187825" y="3929063"/>
          <p14:tracePt t="143719" x="4224338" y="3919538"/>
          <p14:tracePt t="143736" x="4303713" y="3894138"/>
          <p14:tracePt t="143752" x="4330700" y="3884613"/>
          <p14:tracePt t="143769" x="4367213" y="3884613"/>
          <p14:tracePt t="143786" x="4419600" y="3857625"/>
          <p14:tracePt t="143803" x="4446588" y="3848100"/>
          <p14:tracePt t="143819" x="4473575" y="3840163"/>
          <p14:tracePt t="143837" x="4545013" y="3822700"/>
          <p14:tracePt t="143853" x="4572000" y="3822700"/>
          <p14:tracePt t="143870" x="4608513" y="3803650"/>
          <p14:tracePt t="143887" x="4633913" y="3795713"/>
          <p14:tracePt t="143903" x="4652963" y="3795713"/>
          <p14:tracePt t="143920" x="4660900" y="3795713"/>
          <p14:tracePt t="143937" x="4670425" y="3786188"/>
          <p14:tracePt t="143953" x="4679950" y="3786188"/>
          <p14:tracePt t="144001" x="4687888" y="3786188"/>
          <p14:tracePt t="144228" x="4697413" y="3786188"/>
          <p14:tracePt t="144480" x="4697413" y="3776663"/>
          <p14:tracePt t="146361" x="4697413" y="3768725"/>
          <p14:tracePt t="152217" x="4697413" y="3776663"/>
          <p14:tracePt t="152318" x="4697413" y="3786188"/>
          <p14:tracePt t="152394" x="4697413" y="3795713"/>
          <p14:tracePt t="152457" x="4697413" y="3803650"/>
          <p14:tracePt t="152469" x="4697413" y="3813175"/>
          <p14:tracePt t="152494" x="4697413" y="3822700"/>
          <p14:tracePt t="152520" x="4697413" y="3830638"/>
          <p14:tracePt t="152532" x="4679950" y="3840163"/>
          <p14:tracePt t="152544" x="4616450" y="3857625"/>
          <p14:tracePt t="152558" x="4510088" y="3902075"/>
          <p14:tracePt t="152570" x="4384675" y="3946525"/>
          <p14:tracePt t="152583" x="4205288" y="3990975"/>
          <p14:tracePt t="152598" x="4017963" y="4037013"/>
          <p14:tracePt t="152615" x="3894138" y="4062413"/>
          <p14:tracePt t="152632" x="3751263" y="4098925"/>
          <p14:tracePt t="152649" x="3608388" y="4108450"/>
          <p14:tracePt t="152666" x="3562350" y="4116388"/>
          <p14:tracePt t="152682" x="3536950" y="4116388"/>
          <p14:tracePt t="152699" x="3473450" y="4116388"/>
          <p14:tracePt t="152716" x="3438525" y="4116388"/>
          <p14:tracePt t="152732" x="3384550" y="4116388"/>
          <p14:tracePt t="152749" x="3251200" y="4116388"/>
          <p14:tracePt t="152766" x="3179763" y="4116388"/>
          <p14:tracePt t="152783" x="3089275" y="4116388"/>
          <p14:tracePt t="152799" x="2938463" y="4062413"/>
          <p14:tracePt t="152816" x="2884488" y="4044950"/>
          <p14:tracePt t="152833" x="2847975" y="4017963"/>
          <p14:tracePt t="152850" x="2786063" y="3983038"/>
          <p14:tracePt t="152867" x="2751138" y="3965575"/>
          <p14:tracePt t="152883" x="2741613" y="3938588"/>
          <p14:tracePt t="152900" x="2714625" y="3894138"/>
          <p14:tracePt t="152917" x="2705100" y="3867150"/>
          <p14:tracePt t="152933" x="2705100" y="3848100"/>
          <p14:tracePt t="152950" x="2705100" y="3803650"/>
          <p14:tracePt t="152967" x="2705100" y="3795713"/>
          <p14:tracePt t="152984" x="2705100" y="3776663"/>
          <p14:tracePt t="153001" x="2732088" y="3741738"/>
          <p14:tracePt t="153017" x="2768600" y="3714750"/>
          <p14:tracePt t="153034" x="2847975" y="3697288"/>
          <p14:tracePt t="153051" x="3160713" y="3643313"/>
          <p14:tracePt t="153067" x="3394075" y="3625850"/>
          <p14:tracePt t="153084" x="3589338" y="3625850"/>
          <p14:tracePt t="153101" x="3946525" y="3679825"/>
          <p14:tracePt t="153118" x="4081463" y="3724275"/>
          <p14:tracePt t="153135" x="4187825" y="3776663"/>
          <p14:tracePt t="153151" x="4402138" y="3875088"/>
          <p14:tracePt t="153168" x="4491038" y="3929063"/>
          <p14:tracePt t="153185" x="4572000" y="3983038"/>
          <p14:tracePt t="153202" x="4714875" y="4071938"/>
          <p14:tracePt t="153218" x="4776788" y="4125913"/>
          <p14:tracePt t="153235" x="4830763" y="4152900"/>
          <p14:tracePt t="153252" x="4875213" y="4187825"/>
          <p14:tracePt t="153268" x="4884738" y="4197350"/>
          <p14:tracePt t="153285" x="4894263" y="4205288"/>
          <p14:tracePt t="153302" x="4902200" y="4214813"/>
          <p14:tracePt t="153340" x="4911725" y="4214813"/>
          <p14:tracePt t="155700" x="4902200" y="4214813"/>
          <p14:tracePt t="155712" x="4894263" y="4214813"/>
          <p14:tracePt t="155725" x="4875213" y="4214813"/>
          <p14:tracePt t="155738" x="4830763" y="4224338"/>
          <p14:tracePt t="155750" x="4741863" y="4241800"/>
          <p14:tracePt t="155764" x="4572000" y="4268788"/>
          <p14:tracePt t="155781" x="4357688" y="4295775"/>
          <p14:tracePt t="155799" x="4116388" y="4322763"/>
          <p14:tracePt t="155815" x="3679825" y="4375150"/>
          <p14:tracePt t="155832" x="3509963" y="4411663"/>
          <p14:tracePt t="155849" x="3340100" y="4438650"/>
          <p14:tracePt t="155865" x="3098800" y="4491038"/>
          <p14:tracePt t="155882" x="2973388" y="4510088"/>
          <p14:tracePt t="155899" x="2867025" y="4518025"/>
          <p14:tracePt t="155916" x="2679700" y="4554538"/>
          <p14:tracePt t="155932" x="2562225" y="4562475"/>
          <p14:tracePt t="155949" x="2482850" y="4598988"/>
          <p14:tracePt t="155966" x="2330450" y="4625975"/>
          <p14:tracePt t="155983" x="2251075" y="4643438"/>
          <p14:tracePt t="155999" x="2179638" y="4652963"/>
          <p14:tracePt t="156016" x="2027238" y="4679950"/>
          <p14:tracePt t="156033" x="1973263" y="4687888"/>
          <p14:tracePt t="156050" x="1911350" y="4697413"/>
          <p14:tracePt t="156066" x="1830388" y="4705350"/>
          <p14:tracePt t="156083" x="1795463" y="4714875"/>
          <p14:tracePt t="156100" x="1776413" y="4724400"/>
          <p14:tracePt t="156117" x="1731963" y="4724400"/>
          <p14:tracePt t="156142" x="1724025" y="4724400"/>
          <p14:tracePt t="156596" x="1724025" y="4714875"/>
          <p14:tracePt t="156608" x="1731963" y="4714875"/>
          <p14:tracePt t="156621" x="1731963" y="4705350"/>
          <p14:tracePt t="156647" x="1741488" y="4705350"/>
          <p14:tracePt t="156672" x="1751013" y="4697413"/>
          <p14:tracePt t="156685" x="1758950" y="4697413"/>
          <p14:tracePt t="156697" x="1768475" y="4697413"/>
          <p14:tracePt t="156710" x="1785938" y="4679950"/>
          <p14:tracePt t="156722" x="1795463" y="4670425"/>
          <p14:tracePt t="156737" x="1812925" y="4670425"/>
          <p14:tracePt t="156753" x="1822450" y="4660900"/>
          <p14:tracePt t="156770" x="1830388" y="4652963"/>
          <p14:tracePt t="156787" x="1866900" y="4633913"/>
          <p14:tracePt t="156804" x="1893888" y="4616450"/>
          <p14:tracePt t="156820" x="1938338" y="4616450"/>
          <p14:tracePt t="156837" x="2009775" y="4589463"/>
          <p14:tracePt t="156854" x="2044700" y="4572000"/>
          <p14:tracePt t="156871" x="2081213" y="4554538"/>
          <p14:tracePt t="156887" x="2116138" y="4545013"/>
          <p14:tracePt t="156904" x="2133600" y="4537075"/>
          <p14:tracePt t="156921" x="2152650" y="4537075"/>
          <p14:tracePt t="156938" x="2170113" y="4537075"/>
          <p14:tracePt t="156962" x="2179638" y="4537075"/>
          <p14:tracePt t="156974" x="2187575" y="4537075"/>
          <p14:tracePt t="156988" x="2197100" y="4537075"/>
          <p14:tracePt t="157012" x="2205038" y="4537075"/>
          <p14:tracePt t="157037" x="2214563" y="4537075"/>
          <p14:tracePt t="157063" x="2224088" y="4537075"/>
          <p14:tracePt t="157074" x="2232025" y="4537075"/>
          <p14:tracePt t="157100" x="2241550" y="4537075"/>
          <p14:tracePt t="157138" x="2251075" y="4537075"/>
          <p14:tracePt t="157150" x="2259013" y="4537075"/>
          <p14:tracePt t="157188" x="2259013" y="4527550"/>
          <p14:tracePt t="157202" x="2268538" y="4527550"/>
          <p14:tracePt t="157214" x="2286000" y="4527550"/>
          <p14:tracePt t="157226" x="2295525" y="4527550"/>
          <p14:tracePt t="157238" x="2312988" y="4527550"/>
          <p14:tracePt t="157255" x="2339975" y="4527550"/>
          <p14:tracePt t="157272" x="2384425" y="4527550"/>
          <p14:tracePt t="157290" x="2536825" y="4527550"/>
          <p14:tracePt t="157306" x="2598738" y="4527550"/>
          <p14:tracePt t="157323" x="2643188" y="4527550"/>
          <p14:tracePt t="157340" x="2697163" y="4527550"/>
          <p14:tracePt t="157357" x="2705100" y="4527550"/>
          <p14:tracePt t="157373" x="2714625" y="4527550"/>
          <p14:tracePt t="157391" x="2741613" y="4527550"/>
          <p14:tracePt t="157407" x="2751138" y="4527550"/>
          <p14:tracePt t="157424" x="2759075" y="4527550"/>
          <p14:tracePt t="157442" x="2786063" y="4527550"/>
          <p14:tracePt t="157457" x="2795588" y="4527550"/>
          <p14:tracePt t="157479" x="2803525" y="4527550"/>
          <p14:tracePt t="157504" x="2813050" y="4527550"/>
          <p14:tracePt t="157517" x="2822575" y="4527550"/>
          <p14:tracePt t="157529" x="2830513" y="4527550"/>
          <p14:tracePt t="157542" x="2840038" y="4527550"/>
          <p14:tracePt t="157558" x="2847975" y="4527550"/>
          <p14:tracePt t="157574" x="2857500" y="4527550"/>
          <p14:tracePt t="157592" x="2874963" y="4527550"/>
          <p14:tracePt t="157630" x="2884488" y="4527550"/>
          <p14:tracePt t="158868" x="2894013" y="4527550"/>
          <p14:tracePt t="158880" x="2901950" y="4527550"/>
          <p14:tracePt t="158905" x="2911475" y="4527550"/>
          <p14:tracePt t="158930" x="2919413" y="4527550"/>
          <p14:tracePt t="158943" x="2938463" y="4527550"/>
          <p14:tracePt t="158956" x="2946400" y="4518025"/>
          <p14:tracePt t="158968" x="2965450" y="4518025"/>
          <p14:tracePt t="158982" x="2982913" y="4518025"/>
          <p14:tracePt t="158998" x="3000375" y="4518025"/>
          <p14:tracePt t="159015" x="3027363" y="4510088"/>
          <p14:tracePt t="159032" x="3071813" y="4510088"/>
          <p14:tracePt t="159049" x="3108325" y="4510088"/>
          <p14:tracePt t="159065" x="3143250" y="4510088"/>
          <p14:tracePt t="159082" x="3205163" y="4510088"/>
          <p14:tracePt t="159099" x="3241675" y="4510088"/>
          <p14:tracePt t="159116" x="3295650" y="4510088"/>
          <p14:tracePt t="159133" x="3367088" y="4510088"/>
          <p14:tracePt t="159149" x="3419475" y="4500563"/>
          <p14:tracePt t="159166" x="3446463" y="4500563"/>
          <p14:tracePt t="159183" x="3509963" y="4500563"/>
          <p14:tracePt t="159200" x="3536950" y="4500563"/>
          <p14:tracePt t="159216" x="3562350" y="4500563"/>
          <p14:tracePt t="159233" x="3616325" y="4500563"/>
          <p14:tracePt t="159250" x="3643313" y="4500563"/>
          <p14:tracePt t="159267" x="3660775" y="4500563"/>
          <p14:tracePt t="159284" x="3679825" y="4491038"/>
          <p14:tracePt t="159300" x="3687763" y="4491038"/>
          <p14:tracePt t="159334" x="3697288" y="4491038"/>
          <p14:tracePt t="159359" x="3705225" y="4491038"/>
          <p14:tracePt t="160546" x="3705225" y="4483100"/>
          <p14:tracePt t="160572" x="3714750" y="4483100"/>
          <p14:tracePt t="160585" x="3724275" y="4483100"/>
          <p14:tracePt t="160596" x="3741738" y="4473575"/>
          <p14:tracePt t="160609" x="3759200" y="4465638"/>
          <p14:tracePt t="160623" x="3776663" y="4456113"/>
          <p14:tracePt t="160640" x="3795713" y="4456113"/>
          <p14:tracePt t="160657" x="3813175" y="4446588"/>
          <p14:tracePt t="160674" x="3848100" y="4429125"/>
          <p14:tracePt t="160691" x="3894138" y="4419600"/>
          <p14:tracePt t="160707" x="3946525" y="4402138"/>
          <p14:tracePt t="160724" x="4133850" y="4330700"/>
          <p14:tracePt t="160741" x="4224338" y="4303713"/>
          <p14:tracePt t="160758" x="4330700" y="4259263"/>
          <p14:tracePt t="160774" x="4491038" y="4205288"/>
          <p14:tracePt t="160791" x="4554538" y="4187825"/>
          <p14:tracePt t="160808" x="4589463" y="4179888"/>
          <p14:tracePt t="160825" x="4660900" y="4152900"/>
          <p14:tracePt t="160841" x="4687888" y="4143375"/>
          <p14:tracePt t="160858" x="4705350" y="4143375"/>
          <p14:tracePt t="160875" x="4768850" y="4143375"/>
          <p14:tracePt t="160892" x="4795838" y="4133850"/>
          <p14:tracePt t="160908" x="4822825" y="4133850"/>
          <p14:tracePt t="160925" x="4857750" y="4133850"/>
          <p14:tracePt t="160942" x="4875213" y="4125913"/>
          <p14:tracePt t="160959" x="4884738" y="4125913"/>
          <p14:tracePt t="160975" x="4902200" y="4125913"/>
          <p14:tracePt t="160992" x="4902200" y="4116388"/>
          <p14:tracePt t="161014" x="4911725" y="4116388"/>
          <p14:tracePt t="161051" x="4919663" y="4116388"/>
          <p14:tracePt t="162414" x="4894263" y="4116388"/>
          <p14:tracePt t="162427" x="4840288" y="4116388"/>
          <p14:tracePt t="162440" x="4705350" y="4125913"/>
          <p14:tracePt t="162452" x="4483100" y="4133850"/>
          <p14:tracePt t="162466" x="4133850" y="4133850"/>
          <p14:tracePt t="162483" x="3830638" y="4116388"/>
          <p14:tracePt t="162500" x="3643313" y="4098925"/>
          <p14:tracePt t="162517" x="3473450" y="4071938"/>
          <p14:tracePt t="162534" x="3411538" y="4062413"/>
          <p14:tracePt t="162550" x="3375025" y="4062413"/>
          <p14:tracePt t="162567" x="3313113" y="4062413"/>
          <p14:tracePt t="162584" x="3295650" y="4062413"/>
          <p14:tracePt t="162601" x="3276600" y="4062413"/>
          <p14:tracePt t="162617" x="3232150" y="4062413"/>
          <p14:tracePt t="162634" x="3214688" y="4062413"/>
          <p14:tracePt t="162651" x="3187700" y="4062413"/>
          <p14:tracePt t="162667" x="3179763" y="4062413"/>
          <p14:tracePt t="162717" x="3276600" y="4081463"/>
          <p14:tracePt t="162730" x="3643313" y="4170363"/>
          <p14:tracePt t="162743" x="4322763" y="4303713"/>
          <p14:tracePt t="162755" x="5027613" y="4419600"/>
          <p14:tracePt t="162768" x="5562600" y="4491038"/>
          <p14:tracePt t="162785" x="5911850" y="4510088"/>
          <p14:tracePt t="162802" x="6161088" y="4510088"/>
          <p14:tracePt t="162818" x="6429375" y="4518025"/>
          <p14:tracePt t="162835" x="6518275" y="4518025"/>
          <p14:tracePt t="162852" x="6572250" y="4518025"/>
          <p14:tracePt t="162869" x="6661150" y="4518025"/>
          <p14:tracePt t="162885" x="6715125" y="4518025"/>
          <p14:tracePt t="162902" x="6751638" y="4518025"/>
          <p14:tracePt t="162919" x="6813550" y="4518025"/>
          <p14:tracePt t="162936" x="6848475" y="4518025"/>
          <p14:tracePt t="162952" x="6875463" y="4518025"/>
          <p14:tracePt t="162969" x="6929438" y="4518025"/>
          <p14:tracePt t="162986" x="6946900" y="4518025"/>
          <p14:tracePt t="163003" x="6965950" y="4518025"/>
          <p14:tracePt t="163020" x="6991350" y="4518025"/>
          <p14:tracePt t="163046" x="7000875" y="4518025"/>
          <p14:tracePt t="163084" x="7010400" y="4518025"/>
          <p14:tracePt t="164042" x="7000875" y="4518025"/>
          <p14:tracePt t="164055" x="6973888" y="4518025"/>
          <p14:tracePt t="164068" x="6929438" y="4518025"/>
          <p14:tracePt t="164080" x="6804025" y="4518025"/>
          <p14:tracePt t="164093" x="6562725" y="4518025"/>
          <p14:tracePt t="164108" x="6197600" y="4518025"/>
          <p14:tracePt t="164125" x="5795963" y="4518025"/>
          <p14:tracePt t="164142" x="5402263" y="4518025"/>
          <p14:tracePt t="164159" x="4679950" y="4518025"/>
          <p14:tracePt t="164176" x="4357688" y="4518025"/>
          <p14:tracePt t="164192" x="4081463" y="4518025"/>
          <p14:tracePt t="164209" x="3724275" y="4518025"/>
          <p14:tracePt t="164226" x="3598863" y="4518025"/>
          <p14:tracePt t="164242" x="3465513" y="4527550"/>
          <p14:tracePt t="164259" x="3232150" y="4527550"/>
          <p14:tracePt t="164276" x="3108325" y="4545013"/>
          <p14:tracePt t="164293" x="3000375" y="4545013"/>
          <p14:tracePt t="164309" x="2857500" y="4545013"/>
          <p14:tracePt t="164326" x="2813050" y="4545013"/>
          <p14:tracePt t="164343" x="2786063" y="4545013"/>
          <p14:tracePt t="164360" x="2732088" y="4545013"/>
          <p14:tracePt t="164376" x="2714625" y="4545013"/>
          <p14:tracePt t="164393" x="2687638" y="4545013"/>
          <p14:tracePt t="164410" x="2643188" y="4545013"/>
          <p14:tracePt t="164427" x="2625725" y="4545013"/>
          <p14:tracePt t="164446" x="2616200" y="4537075"/>
          <p14:tracePt t="164484" x="2616200" y="4518025"/>
          <p14:tracePt t="164509" x="2616200" y="4510088"/>
          <p14:tracePt t="164522" x="2643188" y="4473575"/>
          <p14:tracePt t="164534" x="2724150" y="4394200"/>
          <p14:tracePt t="164547" x="2847975" y="4276725"/>
          <p14:tracePt t="164560" x="3071813" y="4116388"/>
          <p14:tracePt t="164577" x="3330575" y="3884613"/>
          <p14:tracePt t="164594" x="3589338" y="3679825"/>
          <p14:tracePt t="164611" x="4010025" y="3402013"/>
          <p14:tracePt t="164628" x="4179888" y="3295650"/>
          <p14:tracePt t="164644" x="4313238" y="3241675"/>
          <p14:tracePt t="164661" x="4554538" y="3179763"/>
          <p14:tracePt t="164678" x="4670425" y="3179763"/>
          <p14:tracePt t="164695" x="4803775" y="3179763"/>
          <p14:tracePt t="164712" x="5133975" y="3251200"/>
          <p14:tracePt t="164728" x="5322888" y="3330575"/>
          <p14:tracePt t="164745" x="5510213" y="3429000"/>
          <p14:tracePt t="164761" x="5884863" y="3660775"/>
          <p14:tracePt t="164778" x="6054725" y="3786188"/>
          <p14:tracePt t="164795" x="6170613" y="3867150"/>
          <p14:tracePt t="164812" x="6296025" y="4010025"/>
          <p14:tracePt t="164829" x="6340475" y="4054475"/>
          <p14:tracePt t="164846" x="6357938" y="4108450"/>
          <p14:tracePt t="164862" x="6375400" y="4179888"/>
          <p14:tracePt t="164879" x="6384925" y="4224338"/>
          <p14:tracePt t="164896" x="6384925" y="4241800"/>
          <p14:tracePt t="164912" x="6384925" y="4286250"/>
          <p14:tracePt t="164929" x="6384925" y="4295775"/>
          <p14:tracePt t="164946" x="6375400" y="4295775"/>
          <p14:tracePt t="164963" x="6367463" y="4313238"/>
          <p14:tracePt t="164980" x="6357938" y="4313238"/>
          <p14:tracePt t="164996" x="6348413" y="4313238"/>
          <p14:tracePt t="165014" x="6340475" y="4313238"/>
          <p14:tracePt t="165030" x="6330950" y="4313238"/>
          <p14:tracePt t="165047" x="6323013" y="4313238"/>
          <p14:tracePt t="165063" x="6242050" y="4313238"/>
          <p14:tracePt t="165080" x="6170613" y="4286250"/>
          <p14:tracePt t="165097" x="6099175" y="4259263"/>
          <p14:tracePt t="165114" x="6010275" y="4214813"/>
          <p14:tracePt t="165130" x="5965825" y="4187825"/>
          <p14:tracePt t="165147" x="5919788" y="4160838"/>
          <p14:tracePt t="165164" x="5875338" y="4133850"/>
          <p14:tracePt t="165181" x="5776913" y="4044950"/>
          <p14:tracePt t="165197" x="5724525" y="4000500"/>
          <p14:tracePt t="165215" x="5634038" y="3929063"/>
          <p14:tracePt t="165231" x="5608638" y="3919538"/>
          <p14:tracePt t="165248" x="5599113" y="3902075"/>
          <p14:tracePt t="165264" x="5581650" y="3884613"/>
          <p14:tracePt t="165281" x="5554663" y="3857625"/>
          <p14:tracePt t="165298" x="5537200" y="3848100"/>
          <p14:tracePt t="165315" x="5527675" y="3830638"/>
          <p14:tracePt t="165318" x="5500688" y="3822700"/>
          <p14:tracePt t="165331" x="5483225" y="3813175"/>
          <p14:tracePt t="165348" x="5465763" y="3795713"/>
          <p14:tracePt t="165365" x="5446713" y="3795713"/>
          <p14:tracePt t="165382" x="5429250" y="3776663"/>
          <p14:tracePt t="165398" x="5419725" y="3776663"/>
          <p14:tracePt t="165415" x="5411788" y="3776663"/>
          <p14:tracePt t="165432" x="5402263" y="3768725"/>
          <p14:tracePt t="165455" x="5394325" y="3768725"/>
          <p14:tracePt t="165480" x="5384800" y="3768725"/>
          <p14:tracePt t="165493" x="5375275" y="3768725"/>
          <p14:tracePt t="165543" x="5367338" y="3768725"/>
          <p14:tracePt t="166074" x="5357813" y="3768725"/>
          <p14:tracePt t="166086" x="5348288" y="3768725"/>
          <p14:tracePt t="166098" x="5340350" y="3768725"/>
          <p14:tracePt t="166111" x="5303838" y="3768725"/>
          <p14:tracePt t="166123" x="5251450" y="3776663"/>
          <p14:tracePt t="166136" x="5160963" y="3795713"/>
          <p14:tracePt t="166152" x="5018088" y="3848100"/>
          <p14:tracePt t="166169" x="4884738" y="3894138"/>
          <p14:tracePt t="166187" x="4759325" y="3938588"/>
          <p14:tracePt t="166187" x="4660900" y="3973513"/>
          <p14:tracePt t="166203" x="4554538" y="4000500"/>
          <p14:tracePt t="166219" x="4483100" y="4027488"/>
          <p14:tracePt t="166236" x="4402138" y="4054475"/>
          <p14:tracePt t="166253" x="4313238" y="4081463"/>
          <p14:tracePt t="166270" x="4295775" y="4098925"/>
          <p14:tracePt t="166286" x="4268788" y="4098925"/>
          <p14:tracePt t="166303" x="4224338" y="4108450"/>
          <p14:tracePt t="166320" x="4197350" y="4125913"/>
          <p14:tracePt t="166337" x="4152900" y="4125913"/>
          <p14:tracePt t="166339" x="4116388" y="4143375"/>
          <p14:tracePt t="166353" x="4062413" y="4143375"/>
          <p14:tracePt t="166370" x="4037013" y="4143375"/>
          <p14:tracePt t="166387" x="4017963" y="4143375"/>
          <p14:tracePt t="166404" x="3983038" y="4143375"/>
          <p14:tracePt t="166420" x="3965575" y="4143375"/>
          <p14:tracePt t="166439" x="3956050" y="4143375"/>
          <p14:tracePt t="166539" x="3973513" y="4152900"/>
          <p14:tracePt t="166553" x="4044950" y="4170363"/>
          <p14:tracePt t="166566" x="4197350" y="4205288"/>
          <p14:tracePt t="166577" x="4438650" y="4251325"/>
          <p14:tracePt t="166591" x="4660900" y="4303713"/>
          <p14:tracePt t="166605" x="4830763" y="4340225"/>
          <p14:tracePt t="166622" x="4938713" y="4348163"/>
          <p14:tracePt t="166638" x="5054600" y="4357688"/>
          <p14:tracePt t="166655" x="5303838" y="4367213"/>
          <p14:tracePt t="166671" x="5429250" y="4367213"/>
          <p14:tracePt t="166688" x="5527675" y="4375150"/>
          <p14:tracePt t="166705" x="5634038" y="4375150"/>
          <p14:tracePt t="166721" x="5688013" y="4384675"/>
          <p14:tracePt t="166739" x="5705475" y="4384675"/>
          <p14:tracePt t="166755" x="5751513" y="4384675"/>
          <p14:tracePt t="166771" x="5759450" y="4384675"/>
          <p14:tracePt t="166788" x="5768975" y="4384675"/>
          <p14:tracePt t="166805" x="5776913" y="4384675"/>
          <p14:tracePt t="166843" x="5786438" y="4384675"/>
          <p14:tracePt t="166868" x="5803900" y="4384675"/>
          <p14:tracePt t="166893" x="5822950" y="4384675"/>
          <p14:tracePt t="166906" x="5830888" y="4384675"/>
          <p14:tracePt t="166918" x="5840413" y="4384675"/>
          <p14:tracePt t="166931" x="5857875" y="4384675"/>
          <p14:tracePt t="166944" x="5884863" y="4375150"/>
          <p14:tracePt t="166957" x="5911850" y="4367213"/>
          <p14:tracePt t="166973" x="5929313" y="4367213"/>
          <p14:tracePt t="166990" x="5956300" y="4357688"/>
          <p14:tracePt t="167007" x="6018213" y="4340225"/>
          <p14:tracePt t="167024" x="6037263" y="4340225"/>
          <p14:tracePt t="167040" x="6054725" y="4340225"/>
          <p14:tracePt t="167057" x="6081713" y="4322763"/>
          <p14:tracePt t="167082" x="6099175" y="4322763"/>
          <p14:tracePt t="167107" x="6108700" y="4322763"/>
          <p14:tracePt t="167158" x="6116638" y="4322763"/>
          <p14:tracePt t="167221" x="6126163" y="4322763"/>
          <p14:tracePt t="167713" x="6116638" y="4322763"/>
          <p14:tracePt t="167725" x="6099175" y="4322763"/>
          <p14:tracePt t="167738" x="6054725" y="4313238"/>
          <p14:tracePt t="167751" x="5902325" y="4295775"/>
          <p14:tracePt t="167763" x="5429250" y="4276725"/>
          <p14:tracePt t="167777" x="4822825" y="4224338"/>
          <p14:tracePt t="167794" x="4251325" y="4170363"/>
          <p14:tracePt t="167811" x="3938588" y="4133850"/>
          <p14:tracePt t="167828" x="3625850" y="4116388"/>
          <p14:tracePt t="167845" x="3500438" y="4108450"/>
          <p14:tracePt t="167861" x="3394075" y="4108450"/>
          <p14:tracePt t="167878" x="3224213" y="4108450"/>
          <p14:tracePt t="167895" x="3152775" y="4108450"/>
          <p14:tracePt t="167912" x="3054350" y="4108450"/>
          <p14:tracePt t="167928" x="2884488" y="4108450"/>
          <p14:tracePt t="167945" x="2795588" y="4108450"/>
          <p14:tracePt t="167962" x="2687638" y="4116388"/>
          <p14:tracePt t="167978" x="2490788" y="4179888"/>
          <p14:tracePt t="167995" x="2401888" y="4205288"/>
          <p14:tracePt t="168012" x="2322513" y="4232275"/>
          <p14:tracePt t="168029" x="2143125" y="4295775"/>
          <p14:tracePt t="168045" x="2036763" y="4348163"/>
          <p14:tracePt t="168062" x="1955800" y="4384675"/>
          <p14:tracePt t="168079" x="1812925" y="4446588"/>
          <p14:tracePt t="168096" x="1776413" y="4465638"/>
          <p14:tracePt t="168112" x="1758950" y="4483100"/>
          <p14:tracePt t="168129" x="1751013" y="4483100"/>
          <p14:tracePt t="168146" x="1741488" y="4483100"/>
          <p14:tracePt t="168167" x="1741488" y="4491038"/>
          <p14:tracePt t="168231" x="1741488" y="4500563"/>
          <p14:tracePt t="168243" x="1741488" y="4510088"/>
          <p14:tracePt t="168269" x="1741488" y="4518025"/>
          <p14:tracePt t="168281" x="1741488" y="4537075"/>
          <p14:tracePt t="168306" x="1741488" y="4545013"/>
          <p14:tracePt t="168332" x="1741488" y="4562475"/>
          <p14:tracePt t="168344" x="1741488" y="4572000"/>
          <p14:tracePt t="168356" x="1741488" y="4589463"/>
          <p14:tracePt t="168369" x="1751013" y="4608513"/>
          <p14:tracePt t="168382" x="1768475" y="4625975"/>
          <p14:tracePt t="168397" x="1768475" y="4633913"/>
          <p14:tracePt t="168414" x="1776413" y="4633913"/>
          <p14:tracePt t="168431" x="1776413" y="4643438"/>
          <p14:tracePt t="168457" x="1785938" y="4643438"/>
          <p14:tracePt t="168495" x="1785938" y="4652963"/>
          <p14:tracePt t="169001" x="1795463" y="4660900"/>
          <p14:tracePt t="169013" x="1803400" y="4660900"/>
          <p14:tracePt t="169026" x="1803400" y="4670425"/>
          <p14:tracePt t="169038" x="1812925" y="4697413"/>
          <p14:tracePt t="169051" x="1822450" y="4705350"/>
          <p14:tracePt t="169068" x="1839913" y="4724400"/>
          <p14:tracePt t="169084" x="1857375" y="4751388"/>
          <p14:tracePt t="169102" x="1884363" y="4786313"/>
          <p14:tracePt t="169118" x="1901825" y="4803775"/>
          <p14:tracePt t="169135" x="1911350" y="4813300"/>
          <p14:tracePt t="169152" x="1928813" y="4830763"/>
          <p14:tracePt t="169168" x="1928813" y="4840288"/>
          <p14:tracePt t="169185" x="1938338" y="4848225"/>
          <p14:tracePt t="169215" x="1946275" y="4857750"/>
          <p14:tracePt t="169227" x="1955800" y="4857750"/>
          <p14:tracePt t="169253" x="1965325" y="4875213"/>
          <p14:tracePt t="169278" x="1973263" y="4884738"/>
          <p14:tracePt t="169291" x="1982788" y="4884738"/>
          <p14:tracePt t="169303" x="1982788" y="4894263"/>
          <p14:tracePt t="169316" x="1990725" y="4894263"/>
          <p14:tracePt t="169329" x="2000250" y="4902200"/>
          <p14:tracePt t="169341" x="2009775" y="4911725"/>
          <p14:tracePt t="169366" x="2017713" y="4911725"/>
          <p14:tracePt t="169391" x="2027238" y="4919663"/>
          <p14:tracePt t="169404" x="2036763" y="4919663"/>
          <p14:tracePt t="169417" x="2054225" y="4919663"/>
          <p14:tracePt t="169430" x="2071688" y="4929188"/>
          <p14:tracePt t="169442" x="2081213" y="4929188"/>
          <p14:tracePt t="169454" x="2098675" y="4929188"/>
          <p14:tracePt t="169469" x="2125663" y="4929188"/>
          <p14:tracePt t="169486" x="2133600" y="4929188"/>
          <p14:tracePt t="169503" x="2143125" y="4929188"/>
          <p14:tracePt t="169520" x="2179638" y="4938713"/>
          <p14:tracePt t="169537" x="2197100" y="4938713"/>
          <p14:tracePt t="169553" x="2205038" y="4938713"/>
          <p14:tracePt t="169570" x="2251075" y="4938713"/>
          <p14:tracePt t="169587" x="2268538" y="4946650"/>
          <p14:tracePt t="169604" x="2286000" y="4946650"/>
          <p14:tracePt t="169620" x="2322513" y="4946650"/>
          <p14:tracePt t="169637" x="2347913" y="4946650"/>
          <p14:tracePt t="169654" x="2357438" y="4946650"/>
          <p14:tracePt t="169671" x="2384425" y="4946650"/>
          <p14:tracePt t="169687" x="2411413" y="4946650"/>
          <p14:tracePt t="169704" x="2428875" y="4946650"/>
          <p14:tracePt t="169721" x="2482850" y="4946650"/>
          <p14:tracePt t="169738" x="2500313" y="4946650"/>
          <p14:tracePt t="169754" x="2527300" y="4946650"/>
          <p14:tracePt t="169771" x="2562225" y="4946650"/>
          <p14:tracePt t="169788" x="2581275" y="4946650"/>
          <p14:tracePt t="169804" x="2589213" y="4946650"/>
          <p14:tracePt t="169821" x="2598738" y="4946650"/>
          <p14:tracePt t="169837" x="2608263" y="4946650"/>
          <p14:tracePt t="169858" x="2616200" y="4946650"/>
          <p14:tracePt t="170502" x="2625725" y="4938713"/>
          <p14:tracePt t="170514" x="2633663" y="4938713"/>
          <p14:tracePt t="170527" x="2643188" y="4929188"/>
          <p14:tracePt t="170540" x="2670175" y="4929188"/>
          <p14:tracePt t="170552" x="2705100" y="4929188"/>
          <p14:tracePt t="170565" x="2732088" y="4919663"/>
          <p14:tracePt t="170577" x="2776538" y="4919663"/>
          <p14:tracePt t="170592" x="2822575" y="4902200"/>
          <p14:tracePt t="170609" x="2857500" y="4902200"/>
          <p14:tracePt t="170626" x="2901950" y="4884738"/>
          <p14:tracePt t="170642" x="2982913" y="4867275"/>
          <p14:tracePt t="170659" x="3044825" y="4857750"/>
          <p14:tracePt t="170676" x="3081338" y="4848225"/>
          <p14:tracePt t="170693" x="3152775" y="4840288"/>
          <p14:tracePt t="170710" x="3187700" y="4830763"/>
          <p14:tracePt t="170726" x="3232150" y="4822825"/>
          <p14:tracePt t="170743" x="3295650" y="4803775"/>
          <p14:tracePt t="170760" x="3340100" y="4795838"/>
          <p14:tracePt t="170776" x="3394075" y="4786313"/>
          <p14:tracePt t="170793" x="3455988" y="4786313"/>
          <p14:tracePt t="170810" x="3482975" y="4776788"/>
          <p14:tracePt t="170827" x="3517900" y="4776788"/>
          <p14:tracePt t="170843" x="3608388" y="4768850"/>
          <p14:tracePt t="170860" x="3670300" y="4768850"/>
          <p14:tracePt t="170877" x="3732213" y="4768850"/>
          <p14:tracePt t="170894" x="3875088" y="4768850"/>
          <p14:tracePt t="170910" x="3938588" y="4768850"/>
          <p14:tracePt t="170927" x="4000500" y="4768850"/>
          <p14:tracePt t="170944" x="4098925" y="4768850"/>
          <p14:tracePt t="170961" x="4143375" y="4768850"/>
          <p14:tracePt t="170977" x="4179888" y="4768850"/>
          <p14:tracePt t="170994" x="4224338" y="4768850"/>
          <p14:tracePt t="171011" x="4232275" y="4768850"/>
          <p14:tracePt t="171028" x="4259263" y="4768850"/>
          <p14:tracePt t="171044" x="4276725" y="4768850"/>
          <p14:tracePt t="171061" x="4295775" y="4768850"/>
          <p14:tracePt t="171082" x="4303713" y="4768850"/>
          <p14:tracePt t="171373" x="4322763" y="4768850"/>
          <p14:tracePt t="171385" x="4367213" y="4768850"/>
          <p14:tracePt t="171397" x="4465638" y="4768850"/>
          <p14:tracePt t="171411" x="4616450" y="4768850"/>
          <p14:tracePt t="171422" x="4768850" y="4768850"/>
          <p14:tracePt t="171436" x="4919663" y="4776788"/>
          <p14:tracePt t="171448" x="5037138" y="4803775"/>
          <p14:tracePt t="171463" x="5133975" y="4813300"/>
          <p14:tracePt t="171480" x="5205413" y="4822825"/>
          <p14:tracePt t="171497" x="5268913" y="4840288"/>
          <p14:tracePt t="171513" x="5375275" y="4867275"/>
          <p14:tracePt t="171530" x="5429250" y="4884738"/>
          <p14:tracePt t="171546" x="5491163" y="4884738"/>
          <p14:tracePt t="171563" x="5581650" y="4902200"/>
          <p14:tracePt t="171581" x="5608638" y="4911725"/>
          <p14:tracePt t="171597" x="5616575" y="4911725"/>
          <p14:tracePt t="171614" x="5634038" y="4911725"/>
          <p14:tracePt t="171631" x="5643563" y="4911725"/>
          <p14:tracePt t="171663" x="5653088" y="4911725"/>
          <p14:tracePt t="171700" x="5661025" y="4911725"/>
          <p14:tracePt t="181150" x="5670550" y="4911725"/>
          <p14:tracePt t="181175" x="5688013" y="4902200"/>
          <p14:tracePt t="181187" x="5715000" y="4894263"/>
          <p14:tracePt t="181200" x="5741988" y="4875213"/>
          <p14:tracePt t="181214" x="5786438" y="4857750"/>
          <p14:tracePt t="181231" x="5813425" y="4848225"/>
          <p14:tracePt t="181248" x="5840413" y="4848225"/>
          <p14:tracePt t="181264" x="5911850" y="4822825"/>
          <p14:tracePt t="181281" x="5938838" y="4813300"/>
          <p14:tracePt t="181298" x="5991225" y="4795838"/>
          <p14:tracePt t="181315" x="6072188" y="4786313"/>
          <p14:tracePt t="181331" x="6099175" y="4768850"/>
          <p14:tracePt t="181348" x="6126163" y="4759325"/>
          <p14:tracePt t="181364" x="6180138" y="4751388"/>
          <p14:tracePt t="181381" x="6205538" y="4741863"/>
          <p14:tracePt t="181398" x="6251575" y="4732338"/>
          <p14:tracePt t="181415" x="6340475" y="4687888"/>
          <p14:tracePt t="181432" x="6375400" y="4670425"/>
          <p14:tracePt t="181448" x="6411913" y="4652963"/>
          <p14:tracePt t="181465" x="6456363" y="4625975"/>
          <p14:tracePt t="181481" x="6465888" y="4616450"/>
          <p14:tracePt t="181498" x="6473825" y="4616450"/>
          <p14:tracePt t="181516" x="6500813" y="4598988"/>
          <p14:tracePt t="181533" x="6510338" y="4581525"/>
          <p14:tracePt t="181549" x="6518275" y="4572000"/>
          <p14:tracePt t="181566" x="6545263" y="4554538"/>
          <p14:tracePt t="181583" x="6554788" y="4537075"/>
          <p14:tracePt t="181600" x="6554788" y="4527550"/>
          <p14:tracePt t="181617" x="6572250" y="4500563"/>
          <p14:tracePt t="181633" x="6572250" y="4491038"/>
          <p14:tracePt t="181650" x="6572250" y="4465638"/>
          <p14:tracePt t="181667" x="6581775" y="4438650"/>
          <p14:tracePt t="181683" x="6581775" y="4419600"/>
          <p14:tracePt t="181700" x="6581775" y="4402138"/>
          <p14:tracePt t="181718" x="6581775" y="4394200"/>
          <p14:tracePt t="182362" x="6572250" y="4394200"/>
          <p14:tracePt t="188113" x="6581775" y="4394200"/>
          <p14:tracePt t="188126" x="6599238" y="4402138"/>
          <p14:tracePt t="188139" x="6626225" y="4411663"/>
          <p14:tracePt t="188151" x="6688138" y="4419600"/>
          <p14:tracePt t="188167" x="6751638" y="4429125"/>
          <p14:tracePt t="188184" x="6813550" y="4438650"/>
          <p14:tracePt t="188202" x="6884988" y="4438650"/>
          <p14:tracePt t="188217" x="6911975" y="4446588"/>
          <p14:tracePt t="188234" x="6929438" y="4446588"/>
          <p14:tracePt t="188251" x="6938963" y="4456113"/>
          <p14:tracePt t="188253" x="6965950" y="4473575"/>
          <p14:tracePt t="188268" x="6983413" y="4473575"/>
          <p14:tracePt t="188284" x="7000875" y="4491038"/>
          <p14:tracePt t="188301" x="7037388" y="4500563"/>
          <p14:tracePt t="188318" x="7089775" y="4537075"/>
          <p14:tracePt t="188335" x="7126288" y="4554538"/>
          <p14:tracePt t="188351" x="7153275" y="4572000"/>
          <p14:tracePt t="188368" x="7251700" y="4616450"/>
          <p14:tracePt t="188385" x="7304088" y="4643438"/>
          <p14:tracePt t="188402" x="7331075" y="4660900"/>
          <p14:tracePt t="188418" x="7375525" y="4687888"/>
          <p14:tracePt t="188435" x="7385050" y="4697413"/>
          <p14:tracePt t="188454" x="7394575" y="4697413"/>
          <p14:tracePt t="188492" x="7402513" y="4697413"/>
          <p14:tracePt t="188543" x="7402513" y="4705350"/>
          <p14:tracePt t="188554" x="7402513" y="4714875"/>
          <p14:tracePt t="188580" x="7402513" y="4724400"/>
          <p14:tracePt t="188592" x="7394575" y="4732338"/>
          <p14:tracePt t="188606" x="7385050" y="4741863"/>
          <p14:tracePt t="188618" x="7367588" y="4751388"/>
          <p14:tracePt t="188631" x="7331075" y="4768850"/>
          <p14:tracePt t="188643" x="7269163" y="4786313"/>
          <p14:tracePt t="188655" x="7170738" y="4813300"/>
          <p14:tracePt t="188669" x="7027863" y="4848225"/>
          <p14:tracePt t="188686" x="6894513" y="4857750"/>
          <p14:tracePt t="188703" x="6777038" y="4857750"/>
          <p14:tracePt t="188720" x="6616700" y="4867275"/>
          <p14:tracePt t="188737" x="6562725" y="4867275"/>
          <p14:tracePt t="188753" x="6518275" y="4867275"/>
          <p14:tracePt t="188770" x="6465888" y="4867275"/>
          <p14:tracePt t="188787" x="6438900" y="4867275"/>
          <p14:tracePt t="188804" x="6419850" y="4867275"/>
          <p14:tracePt t="188820" x="6375400" y="4867275"/>
          <p14:tracePt t="188837" x="6367463" y="4867275"/>
          <p14:tracePt t="188853" x="6348413" y="4867275"/>
          <p14:tracePt t="188870" x="6330950" y="4867275"/>
          <p14:tracePt t="188886" x="6313488" y="4867275"/>
          <p14:tracePt t="188903" x="6286500" y="4867275"/>
          <p14:tracePt t="188921" x="6251575" y="4867275"/>
          <p14:tracePt t="188938" x="6232525" y="4867275"/>
          <p14:tracePt t="188955" x="6205538" y="4867275"/>
          <p14:tracePt t="188971" x="6170613" y="4867275"/>
          <p14:tracePt t="188996" x="6161088" y="4867275"/>
          <p14:tracePt t="189022" x="6153150" y="4867275"/>
          <p14:tracePt t="198054" x="6170613" y="4867275"/>
          <p14:tracePt t="198067" x="6224588" y="4867275"/>
          <p14:tracePt t="198079" x="6296025" y="4867275"/>
          <p14:tracePt t="198092" x="6384925" y="4867275"/>
          <p14:tracePt t="198105" x="6465888" y="4857750"/>
          <p14:tracePt t="198119" x="6518275" y="4857750"/>
          <p14:tracePt t="198135" x="6545263" y="4857750"/>
          <p14:tracePt t="198152" x="6562725" y="4857750"/>
          <p14:tracePt t="198169" x="6599238" y="4848225"/>
          <p14:tracePt t="198186" x="6608763" y="4848225"/>
          <p14:tracePt t="198203" x="6616700" y="4848225"/>
          <p14:tracePt t="198219" x="6626225" y="4840288"/>
          <p14:tracePt t="198236" x="6634163" y="4840288"/>
          <p14:tracePt t="198253" x="6643688" y="4840288"/>
          <p14:tracePt t="198270" x="6661150" y="4840288"/>
          <p14:tracePt t="198286" x="6670675" y="4840288"/>
          <p14:tracePt t="198303" x="6688138" y="4830763"/>
          <p14:tracePt t="198320" x="6715125" y="4830763"/>
          <p14:tracePt t="198337" x="6732588" y="4830763"/>
          <p14:tracePt t="198353" x="6751638" y="4830763"/>
          <p14:tracePt t="198370" x="6769100" y="4830763"/>
          <p14:tracePt t="198420" x="6777038" y="4830763"/>
          <p14:tracePt t="198471" x="6777038" y="4822825"/>
          <p14:tracePt t="198508" x="6786563" y="4822825"/>
          <p14:tracePt t="198534" x="6786563" y="4813300"/>
          <p14:tracePt t="198572" x="6796088" y="4813300"/>
          <p14:tracePt t="198584" x="6796088" y="4803775"/>
          <p14:tracePt t="199176" x="6796088" y="4795838"/>
          <p14:tracePt t="200982" x="6796088" y="4786313"/>
          <p14:tracePt t="201032" x="6804025" y="4786313"/>
          <p14:tracePt t="201259" x="6804025" y="4776788"/>
          <p14:tracePt t="201272" x="6804025" y="4768850"/>
          <p14:tracePt t="201296" x="6813550" y="4768850"/>
          <p14:tracePt t="201309" x="6813550" y="4759325"/>
          <p14:tracePt t="201323" x="6823075" y="4759325"/>
          <p14:tracePt t="201335" x="6831013" y="4741863"/>
          <p14:tracePt t="201360" x="6840538" y="4732338"/>
          <p14:tracePt t="201386" x="6848475" y="4714875"/>
          <p14:tracePt t="201398" x="6858000" y="4714875"/>
          <p14:tracePt t="201411" x="6875463" y="4697413"/>
          <p14:tracePt t="201423" x="6884988" y="4687888"/>
          <p14:tracePt t="201436" x="6894513" y="4679950"/>
          <p14:tracePt t="201453" x="6902450" y="4670425"/>
          <p14:tracePt t="201470" x="6911975" y="4660900"/>
          <p14:tracePt t="201487" x="6929438" y="4643438"/>
          <p14:tracePt t="201503" x="6938963" y="4625975"/>
          <p14:tracePt t="201524" x="6946900" y="4616450"/>
          <p14:tracePt t="201537" x="6956425" y="4608513"/>
          <p14:tracePt t="201553" x="6956425" y="4598988"/>
          <p14:tracePt t="201570" x="6965950" y="4598988"/>
          <p14:tracePt t="201587" x="6973888" y="4589463"/>
          <p14:tracePt t="202938" x="6973888" y="4581525"/>
          <p14:tracePt t="202950" x="6973888" y="4572000"/>
          <p14:tracePt t="202975" x="6965950" y="4562475"/>
          <p14:tracePt t="202988" x="6956425" y="4537075"/>
          <p14:tracePt t="203000" x="6946900" y="4527550"/>
          <p14:tracePt t="203013" x="6938963" y="4510088"/>
          <p14:tracePt t="203028" x="6929438" y="4473575"/>
          <p14:tracePt t="203045" x="6911975" y="4456113"/>
          <p14:tracePt t="203061" x="6902450" y="4438650"/>
          <p14:tracePt t="203078" x="6884988" y="4394200"/>
          <p14:tracePt t="203095" x="6875463" y="4375150"/>
          <p14:tracePt t="203111" x="6867525" y="4357688"/>
          <p14:tracePt t="203128" x="6848475" y="4313238"/>
          <p14:tracePt t="203145" x="6848475" y="4303713"/>
          <p14:tracePt t="203162" x="6840538" y="4286250"/>
          <p14:tracePt t="203179" x="6831013" y="4241800"/>
          <p14:tracePt t="203195" x="6813550" y="4214813"/>
          <p14:tracePt t="203212" x="6813550" y="4187825"/>
          <p14:tracePt t="203229" x="6813550" y="4133850"/>
          <p14:tracePt t="203246" x="6813550" y="4116388"/>
          <p14:tracePt t="203262" x="6813550" y="4108450"/>
          <p14:tracePt t="203279" x="6813550" y="4071938"/>
          <p14:tracePt t="203296" x="6813550" y="4062413"/>
          <p14:tracePt t="203316" x="6813550" y="4054475"/>
          <p14:tracePt t="203341" x="6813550" y="4044950"/>
          <p14:tracePt t="203404" x="6813550" y="4037013"/>
          <p14:tracePt t="203783" x="6823075" y="4037013"/>
          <p14:tracePt t="203795" x="6831013" y="4037013"/>
          <p14:tracePt t="203820" x="6840538" y="4037013"/>
          <p14:tracePt t="203833" x="6867525" y="4037013"/>
          <p14:tracePt t="203846" x="6894513" y="4037013"/>
          <p14:tracePt t="203858" x="6911975" y="4054475"/>
          <p14:tracePt t="203870" x="6956425" y="4081463"/>
          <p14:tracePt t="203884" x="7000875" y="4116388"/>
          <p14:tracePt t="203899" x="7027863" y="4152900"/>
          <p14:tracePt t="203916" x="7054850" y="4187825"/>
          <p14:tracePt t="203933" x="7072313" y="4224338"/>
          <p14:tracePt t="203949" x="7089775" y="4330700"/>
          <p14:tracePt t="203966" x="7099300" y="4402138"/>
          <p14:tracePt t="203983" x="7099300" y="4491038"/>
          <p14:tracePt t="203999" x="7108825" y="4670425"/>
          <p14:tracePt t="204016" x="7108825" y="4732338"/>
          <p14:tracePt t="204033" x="7108825" y="4768850"/>
          <p14:tracePt t="204050" x="7099300" y="4803775"/>
          <p14:tracePt t="204067" x="7099300" y="4813300"/>
          <p14:tracePt t="204086" x="7089775" y="4813300"/>
          <p14:tracePt t="204100" x="7089775" y="4822825"/>
          <p14:tracePt t="204117" x="7081838" y="4822825"/>
          <p14:tracePt t="204173" x="7072313" y="4822825"/>
          <p14:tracePt t="204199" x="7062788" y="4822825"/>
          <p14:tracePt t="204211" x="7054850" y="4822825"/>
          <p14:tracePt t="204224" x="7045325" y="4822825"/>
          <p14:tracePt t="204236" x="7027863" y="4822825"/>
          <p14:tracePt t="204262" x="7018338" y="4822825"/>
          <p14:tracePt t="204274" x="7010400" y="4822825"/>
          <p14:tracePt t="205713" x="7000875" y="4822825"/>
          <p14:tracePt t="205725" x="6983413" y="4822825"/>
          <p14:tracePt t="205738" x="6919913" y="4822825"/>
          <p14:tracePt t="205751" x="6804025" y="4822825"/>
          <p14:tracePt t="205763" x="6634163" y="4822825"/>
          <p14:tracePt t="205776" x="6394450" y="4857750"/>
          <p14:tracePt t="205792" x="6232525" y="4884738"/>
          <p14:tracePt t="205809" x="6108700" y="4911725"/>
          <p14:tracePt t="205828" x="5848350" y="5000625"/>
          <p14:tracePt t="205842" x="5732463" y="5027613"/>
          <p14:tracePt t="205859" x="5599113" y="5072063"/>
          <p14:tracePt t="205877" x="5446713" y="5108575"/>
          <p14:tracePt t="205893" x="5429250" y="5108575"/>
          <p14:tracePt t="205909" x="5411788" y="5108575"/>
          <p14:tracePt t="205927" x="5402263" y="5108575"/>
          <p14:tracePt t="205927" x="5394325" y="5108575"/>
          <p14:tracePt t="205953" x="5375275" y="5108575"/>
          <p14:tracePt t="205965" x="5367338" y="5126038"/>
          <p14:tracePt t="205978" x="5357813" y="5126038"/>
          <p14:tracePt t="205993" x="5348288" y="5126038"/>
          <p14:tracePt t="206010" x="5340350" y="5133975"/>
          <p14:tracePt t="206028" x="5330825" y="5143500"/>
          <p14:tracePt t="206043" x="5322888" y="5143500"/>
          <p14:tracePt t="206060" x="5313363" y="5143500"/>
          <p14:tracePt t="206077" x="5286375" y="5153025"/>
          <p14:tracePt t="206094" x="5259388" y="5160963"/>
          <p14:tracePt t="206111" x="5232400" y="5160963"/>
          <p14:tracePt t="206127" x="5214938" y="5170488"/>
          <p14:tracePt t="206144" x="5197475" y="5170488"/>
          <p14:tracePt t="206161" x="5180013" y="5170488"/>
          <p14:tracePt t="206180" x="5160963" y="5170488"/>
          <p14:tracePt t="206194" x="5153025" y="5170488"/>
          <p14:tracePt t="206211" x="5133975" y="5170488"/>
          <p14:tracePt t="206228" x="5116513" y="5170488"/>
          <p14:tracePt t="206245" x="5099050" y="5170488"/>
          <p14:tracePt t="206269" x="5089525" y="5170488"/>
          <p14:tracePt t="206281" x="5081588" y="5170488"/>
          <p14:tracePt t="206306" x="5081588" y="5160963"/>
          <p14:tracePt t="206369" x="5081588" y="5153025"/>
          <p14:tracePt t="206571" x="5081588" y="5143500"/>
          <p14:tracePt t="207303" x="5081588" y="5133975"/>
          <p14:tracePt t="207455" x="5089525" y="5133975"/>
          <p14:tracePt t="207480" x="5089525" y="5126038"/>
          <p14:tracePt t="207555" x="5099050" y="5126038"/>
          <p14:tracePt t="207618" x="5116513" y="5126038"/>
          <p14:tracePt t="207631" x="5116513" y="5116513"/>
          <p14:tracePt t="207644" x="5133975" y="5116513"/>
          <p14:tracePt t="207656" x="5153025" y="5108575"/>
          <p14:tracePt t="207669" x="5170488" y="5108575"/>
          <p14:tracePt t="207685" x="5187950" y="5099050"/>
          <p14:tracePt t="207702" x="5205413" y="5081588"/>
          <p14:tracePt t="207719" x="5259388" y="5072063"/>
          <p14:tracePt t="207736" x="5286375" y="5062538"/>
          <p14:tracePt t="207752" x="5303838" y="5054600"/>
          <p14:tracePt t="207769" x="5394325" y="5045075"/>
          <p14:tracePt t="207786" x="5419725" y="5027613"/>
          <p14:tracePt t="207803" x="5473700" y="5018088"/>
          <p14:tracePt t="207820" x="5545138" y="5000625"/>
          <p14:tracePt t="207836" x="5581650" y="4991100"/>
          <p14:tracePt t="207853" x="5608638" y="4991100"/>
          <p14:tracePt t="207870" x="5661025" y="4983163"/>
          <p14:tracePt t="207871" x="5697538" y="4983163"/>
          <p14:tracePt t="207886" x="5741988" y="4983163"/>
          <p14:tracePt t="207903" x="5768975" y="4983163"/>
          <p14:tracePt t="207921" x="5803900" y="4973638"/>
          <p14:tracePt t="207937" x="5822950" y="4973638"/>
          <p14:tracePt t="207953" x="5840413" y="4973638"/>
          <p14:tracePt t="207970" x="5848350" y="4973638"/>
          <p14:tracePt t="207987" x="5875338" y="4965700"/>
          <p14:tracePt t="208004" x="5902325" y="4965700"/>
          <p14:tracePt t="208021" x="5919788" y="4956175"/>
          <p14:tracePt t="208037" x="5973763" y="4956175"/>
          <p14:tracePt t="208054" x="6010275" y="4956175"/>
          <p14:tracePt t="208071" x="6037263" y="4956175"/>
          <p14:tracePt t="208088" x="6108700" y="4946650"/>
          <p14:tracePt t="208104" x="6126163" y="4946650"/>
          <p14:tracePt t="208121" x="6143625" y="4946650"/>
          <p14:tracePt t="208138" x="6188075" y="4929188"/>
          <p14:tracePt t="208154" x="6205538" y="4929188"/>
          <p14:tracePt t="208171" x="6242050" y="4919663"/>
          <p14:tracePt t="208188" x="6276975" y="4919663"/>
          <p14:tracePt t="208205" x="6296025" y="4911725"/>
          <p14:tracePt t="208222" x="6323013" y="4911725"/>
          <p14:tracePt t="208238" x="6357938" y="4894263"/>
          <p14:tracePt t="208255" x="6367463" y="4894263"/>
          <p14:tracePt t="208272" x="6394450" y="4894263"/>
          <p14:tracePt t="208288" x="6411913" y="4894263"/>
          <p14:tracePt t="208305" x="6419850" y="4884738"/>
          <p14:tracePt t="208325" x="6438900" y="4884738"/>
          <p14:tracePt t="208350" x="6446838" y="4884738"/>
          <p14:tracePt t="208400" x="6456363" y="4884738"/>
          <p14:tracePt t="208501" x="6456363" y="4875213"/>
          <p14:tracePt t="215329" x="6456363" y="4867275"/>
          <p14:tracePt t="215353" x="6456363" y="4857750"/>
          <p14:tracePt t="215379" x="6456363" y="4840288"/>
          <p14:tracePt t="215391" x="6456363" y="4822825"/>
          <p14:tracePt t="215404" x="6456363" y="4813300"/>
          <p14:tracePt t="215416" x="6394450" y="4759325"/>
          <p14:tracePt t="215430" x="5911850" y="4545013"/>
          <p14:tracePt t="215443" x="4581525" y="4044950"/>
          <p14:tracePt t="215459" x="2705100" y="3500438"/>
          <p14:tracePt t="215480" x="822325" y="3205163"/>
          <p14:tracePt t="215808" x="339725" y="2419350"/>
          <p14:tracePt t="215820" x="554038" y="2241550"/>
          <p14:tracePt t="215832" x="625475" y="2062163"/>
          <p14:tracePt t="215846" x="536575" y="1822450"/>
          <p14:tracePt t="216161" x="527050" y="1822450"/>
          <p14:tracePt t="216173" x="482600" y="1822450"/>
          <p14:tracePt t="216186" x="339725" y="17589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83" y="4556150"/>
            <a:ext cx="2316224" cy="1800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457200" y="1179235"/>
            <a:ext cx="4042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Physiology </a:t>
            </a:r>
          </a:p>
        </p:txBody>
      </p:sp>
      <p:pic>
        <p:nvPicPr>
          <p:cNvPr id="14" name="Picture 3" descr="C:\Users\MAX\Desktop\محاضرات فيزياء طبية\64e497c5b187580d31558712b6be29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1179235"/>
            <a:ext cx="3429024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90" y="3096377"/>
            <a:ext cx="237626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434406" y="188640"/>
            <a:ext cx="7089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Physics can be found in various area of medicine ; </a:t>
            </a:r>
            <a:endParaRPr lang="ar-SA" sz="2400" b="1" dirty="0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A07-7CC7-450F-A5D6-345FFE2D0CD4}" type="datetime1">
              <a:rPr lang="en-US" smtClean="0"/>
              <a:t>1/6/2022</a:t>
            </a:fld>
            <a:endParaRPr lang="ar-SA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6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899"/>
    </mc:Choice>
    <mc:Fallback xmlns="">
      <p:transition advTm="69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576" x="4830763" y="3822700"/>
          <p14:tracePt t="588" x="4822825" y="3795713"/>
          <p14:tracePt t="601" x="4803775" y="3776663"/>
          <p14:tracePt t="614" x="4768850" y="3724275"/>
          <p14:tracePt t="626" x="4714875" y="3625850"/>
          <p14:tracePt t="639" x="4598988" y="3517900"/>
          <p14:tracePt t="652" x="4446588" y="3330575"/>
          <p14:tracePt t="665" x="4268788" y="3143250"/>
          <p14:tracePt t="682" x="4125913" y="3009900"/>
          <p14:tracePt t="699" x="4017963" y="2874963"/>
          <p14:tracePt t="715" x="3875088" y="2724150"/>
          <p14:tracePt t="732" x="3803650" y="2643188"/>
          <p14:tracePt t="749" x="3732213" y="2581275"/>
          <p14:tracePt t="766" x="3616325" y="2455863"/>
          <p14:tracePt t="783" x="3562350" y="2401888"/>
          <p14:tracePt t="799" x="3527425" y="2339975"/>
          <p14:tracePt t="816" x="3455988" y="2214563"/>
          <p14:tracePt t="833" x="3429000" y="2160588"/>
          <p14:tracePt t="850" x="3411538" y="2125663"/>
          <p14:tracePt t="867" x="3402013" y="2044700"/>
          <p14:tracePt t="883" x="3394075" y="2000250"/>
          <p14:tracePt t="900" x="3394075" y="1965325"/>
          <p14:tracePt t="917" x="3394075" y="1866900"/>
          <p14:tracePt t="933" x="3394075" y="1830388"/>
          <p14:tracePt t="950" x="3394075" y="1785938"/>
          <p14:tracePt t="967" x="3402013" y="1741488"/>
          <p14:tracePt t="967" x="3411538" y="1704975"/>
          <p14:tracePt t="983" x="3419475" y="1670050"/>
          <p14:tracePt t="1000" x="3446463" y="1616075"/>
          <p14:tracePt t="1017" x="3465513" y="1581150"/>
          <p14:tracePt t="1034" x="3509963" y="1490663"/>
          <p14:tracePt t="1050" x="3527425" y="1455738"/>
          <p14:tracePt t="1067" x="3536950" y="1438275"/>
          <p14:tracePt t="1084" x="3554413" y="1401763"/>
          <p14:tracePt t="1107" x="3562350" y="1393825"/>
          <p14:tracePt t="1132" x="3562350" y="1384300"/>
          <p14:tracePt t="1967" x="3562350" y="1374775"/>
          <p14:tracePt t="2081" x="3562350" y="1366838"/>
          <p14:tracePt t="2246" x="3562350" y="1357313"/>
          <p14:tracePt t="2284" x="3562350" y="1347788"/>
          <p14:tracePt t="2322" x="3571875" y="1339850"/>
          <p14:tracePt t="2347" x="3571875" y="1330325"/>
          <p14:tracePt t="2372" x="3571875" y="1322388"/>
          <p14:tracePt t="2385" x="3571875" y="1312863"/>
          <p14:tracePt t="2423" x="3571875" y="1303338"/>
          <p14:tracePt t="2448" x="3571875" y="1295400"/>
          <p14:tracePt t="2461" x="3571875" y="1285875"/>
          <p14:tracePt t="2486" x="3571875" y="1276350"/>
          <p14:tracePt t="2512" x="3581400" y="1276350"/>
          <p14:tracePt t="2550" x="3581400" y="1268413"/>
          <p14:tracePt t="2613" x="3589338" y="1268413"/>
          <p14:tracePt t="2688" x="3598863" y="1268413"/>
          <p14:tracePt t="2714" x="3608388" y="1258888"/>
          <p14:tracePt t="2727" x="3616325" y="1258888"/>
          <p14:tracePt t="2752" x="3625850" y="1258888"/>
          <p14:tracePt t="2765" x="3633788" y="1258888"/>
          <p14:tracePt t="2777" x="3643313" y="1258888"/>
          <p14:tracePt t="2790" x="3652838" y="1258888"/>
          <p14:tracePt t="2803" x="3660775" y="1258888"/>
          <p14:tracePt t="2815" x="3679825" y="1250950"/>
          <p14:tracePt t="2841" x="3697288" y="1250950"/>
          <p14:tracePt t="2853" x="3705225" y="1250950"/>
          <p14:tracePt t="2866" x="3714750" y="1250950"/>
          <p14:tracePt t="2879" x="3724275" y="1250950"/>
          <p14:tracePt t="2893" x="3741738" y="1250950"/>
          <p14:tracePt t="2916" x="3751263" y="1250950"/>
          <p14:tracePt t="2929" x="3768725" y="1250950"/>
          <p14:tracePt t="2954" x="3776663" y="1250950"/>
          <p14:tracePt t="2979" x="3786188" y="1250950"/>
          <p14:tracePt t="3182" x="3795713" y="1250950"/>
          <p14:tracePt t="3878" x="3803650" y="1250950"/>
          <p14:tracePt t="3903" x="3813175" y="1250950"/>
          <p14:tracePt t="3916" x="3822700" y="1241425"/>
          <p14:tracePt t="3941" x="3830638" y="1231900"/>
          <p14:tracePt t="3954" x="3857625" y="1231900"/>
          <p14:tracePt t="3966" x="3867150" y="1231900"/>
          <p14:tracePt t="3979" x="3894138" y="1231900"/>
          <p14:tracePt t="3992" x="3919538" y="1223963"/>
          <p14:tracePt t="4004" x="3973513" y="1223963"/>
          <p14:tracePt t="4018" x="4037013" y="1223963"/>
          <p14:tracePt t="4033" x="4098925" y="1214438"/>
          <p14:tracePt t="4049" x="4160838" y="1204913"/>
          <p14:tracePt t="4066" x="4232275" y="1196975"/>
          <p14:tracePt t="4083" x="4394200" y="1169988"/>
          <p14:tracePt t="4100" x="4473575" y="1160463"/>
          <p14:tracePt t="4117" x="4537075" y="1143000"/>
          <p14:tracePt t="4133" x="4633913" y="1116013"/>
          <p14:tracePt t="4150" x="4687888" y="1098550"/>
          <p14:tracePt t="4167" x="4759325" y="1081088"/>
          <p14:tracePt t="4183" x="4848225" y="1062038"/>
          <p14:tracePt t="4200" x="4894263" y="1054100"/>
          <p14:tracePt t="4216" x="4938713" y="1054100"/>
          <p14:tracePt t="4233" x="5010150" y="1044575"/>
          <p14:tracePt t="4251" x="5054600" y="1044575"/>
          <p14:tracePt t="4267" x="5081588" y="1044575"/>
          <p14:tracePt t="4284" x="5143500" y="1044575"/>
          <p14:tracePt t="4301" x="5160963" y="1044575"/>
          <p14:tracePt t="4318" x="5180013" y="1044575"/>
          <p14:tracePt t="4334" x="5224463" y="1044575"/>
          <p14:tracePt t="4351" x="5251450" y="1044575"/>
          <p14:tracePt t="4368" x="5268913" y="1044575"/>
          <p14:tracePt t="4384" x="5286375" y="1044575"/>
          <p14:tracePt t="4409" x="5295900" y="1044575"/>
          <p14:tracePt t="6446" x="5303838" y="1044575"/>
          <p14:tracePt t="6977" x="5313363" y="1044575"/>
          <p14:tracePt t="39736" x="5313363" y="1036638"/>
          <p14:tracePt t="39825" x="5303838" y="1036638"/>
          <p14:tracePt t="39837" x="5295900" y="1036638"/>
          <p14:tracePt t="39850" x="5268913" y="1036638"/>
          <p14:tracePt t="39862" x="5241925" y="1036638"/>
          <p14:tracePt t="39875" x="5187950" y="1036638"/>
          <p14:tracePt t="39888" x="5089525" y="1054100"/>
          <p14:tracePt t="39903" x="4983163" y="1081088"/>
          <p14:tracePt t="39920" x="4875213" y="1116013"/>
          <p14:tracePt t="39937" x="4776788" y="1143000"/>
          <p14:tracePt t="39953" x="4491038" y="1276350"/>
          <p14:tracePt t="39970" x="4303713" y="1393825"/>
          <p14:tracePt t="39987" x="4133850" y="1500188"/>
          <p14:tracePt t="40004" x="3956050" y="1625600"/>
          <p14:tracePt t="40020" x="3929063" y="1660525"/>
          <p14:tracePt t="40037" x="3902075" y="1679575"/>
          <p14:tracePt t="40054" x="3884613" y="1697038"/>
          <p14:tracePt t="40078" x="3884613" y="1704975"/>
          <p14:tracePt t="40103" x="3875088" y="1704975"/>
          <p14:tracePt t="40128" x="3875088" y="1714500"/>
          <p14:tracePt t="40140" x="3867150" y="1714500"/>
          <p14:tracePt t="40153" x="3857625" y="1714500"/>
          <p14:tracePt t="40166" x="3857625" y="1724025"/>
          <p14:tracePt t="40178" x="3848100" y="1731963"/>
          <p14:tracePt t="40191" x="3840163" y="1741488"/>
          <p14:tracePt t="40204" x="3822700" y="1741488"/>
          <p14:tracePt t="40221" x="3813175" y="1751013"/>
          <p14:tracePt t="40238" x="3795713" y="1758950"/>
          <p14:tracePt t="40255" x="3759200" y="1758950"/>
          <p14:tracePt t="40272" x="3751263" y="1768475"/>
          <p14:tracePt t="40288" x="3741738" y="1768475"/>
          <p14:tracePt t="40305" x="3714750" y="1776413"/>
          <p14:tracePt t="40322" x="3697288" y="1776413"/>
          <p14:tracePt t="40339" x="3687763" y="1776413"/>
          <p14:tracePt t="40355" x="3660775" y="1785938"/>
          <p14:tracePt t="40372" x="3652838" y="1785938"/>
          <p14:tracePt t="40394" x="3643313" y="1785938"/>
          <p14:tracePt t="43885" x="3660775" y="1785938"/>
          <p14:tracePt t="43898" x="3732213" y="1785938"/>
          <p14:tracePt t="43911" x="3867150" y="1776413"/>
          <p14:tracePt t="43923" x="4054475" y="1751013"/>
          <p14:tracePt t="43936" x="4303713" y="1751013"/>
          <p14:tracePt t="43949" x="4456113" y="1751013"/>
          <p14:tracePt t="43961" x="4652963" y="1751013"/>
          <p14:tracePt t="43974" x="4956175" y="1751013"/>
          <p14:tracePt t="43991" x="5384800" y="1795463"/>
          <p14:tracePt t="44008" x="5911850" y="1965325"/>
          <p14:tracePt t="44024" x="6742113" y="2473325"/>
          <p14:tracePt t="44041" x="6983413" y="2714625"/>
          <p14:tracePt t="44058" x="7143750" y="2919413"/>
          <p14:tracePt t="44075" x="7242175" y="3071813"/>
          <p14:tracePt t="44091" x="7259638" y="3108325"/>
          <p14:tracePt t="44112" x="7259638" y="3116263"/>
          <p14:tracePt t="44150" x="7259638" y="3125788"/>
          <p14:tracePt t="44189" x="7232650" y="3125788"/>
          <p14:tracePt t="44201" x="7161213" y="3125788"/>
          <p14:tracePt t="44215" x="7054850" y="3116263"/>
          <p14:tracePt t="44227" x="6911975" y="3081338"/>
          <p14:tracePt t="44242" x="6796088" y="3054350"/>
          <p14:tracePt t="44259" x="6680200" y="3044825"/>
          <p14:tracePt t="44277" x="6608763" y="3027363"/>
          <p14:tracePt t="44292" x="6491288" y="2982913"/>
          <p14:tracePt t="44309" x="6438900" y="2946400"/>
          <p14:tracePt t="44326" x="6375400" y="2911475"/>
          <p14:tracePt t="44343" x="6242050" y="2768600"/>
          <p14:tracePt t="44360" x="6188075" y="2687638"/>
          <p14:tracePt t="44376" x="6143625" y="2598738"/>
          <p14:tracePt t="44393" x="6099175" y="2411413"/>
          <p14:tracePt t="44410" x="6099175" y="2322513"/>
          <p14:tracePt t="44427" x="6108700" y="2251075"/>
          <p14:tracePt t="44443" x="6197600" y="2133600"/>
          <p14:tracePt t="44460" x="6224588" y="2108200"/>
          <p14:tracePt t="44477" x="6242050" y="2081213"/>
          <p14:tracePt t="44494" x="6276975" y="2062163"/>
          <p14:tracePt t="44510" x="6296025" y="2054225"/>
          <p14:tracePt t="44527" x="6303963" y="2054225"/>
          <p14:tracePt t="44544" x="6348413" y="2054225"/>
          <p14:tracePt t="44560" x="6375400" y="2054225"/>
          <p14:tracePt t="44577" x="6402388" y="2054225"/>
          <p14:tracePt t="44594" x="6446838" y="2054225"/>
          <p14:tracePt t="44611" x="6473825" y="2054225"/>
          <p14:tracePt t="44628" x="6491288" y="2054225"/>
          <p14:tracePt t="44644" x="6545263" y="2054225"/>
          <p14:tracePt t="44661" x="6572250" y="2071688"/>
          <p14:tracePt t="44678" x="6589713" y="2081213"/>
          <p14:tracePt t="44695" x="6661150" y="2125663"/>
          <p14:tracePt t="44711" x="6697663" y="2152650"/>
          <p14:tracePt t="44728" x="6715125" y="2179638"/>
          <p14:tracePt t="44745" x="6769100" y="2268538"/>
          <p14:tracePt t="44762" x="6796088" y="2322513"/>
          <p14:tracePt t="44778" x="6804025" y="2384425"/>
          <p14:tracePt t="44795" x="6823075" y="2554288"/>
          <p14:tracePt t="44812" x="6823075" y="2652713"/>
          <p14:tracePt t="44829" x="6813550" y="2714625"/>
          <p14:tracePt t="44845" x="6786563" y="2795588"/>
          <p14:tracePt t="44862" x="6697663" y="2867025"/>
          <p14:tracePt t="44879" x="6634163" y="2894013"/>
          <p14:tracePt t="44896" x="6562725" y="2911475"/>
          <p14:tracePt t="44912" x="6384925" y="2928938"/>
          <p14:tracePt t="44929" x="6296025" y="2928938"/>
          <p14:tracePt t="44946" x="6188075" y="2928938"/>
          <p14:tracePt t="44963" x="5965825" y="2911475"/>
          <p14:tracePt t="44979" x="5867400" y="2867025"/>
          <p14:tracePt t="44996" x="5786438" y="2822575"/>
          <p14:tracePt t="45012" x="5680075" y="2724150"/>
          <p14:tracePt t="45030" x="5643563" y="2697163"/>
          <p14:tracePt t="45046" x="5608638" y="2660650"/>
          <p14:tracePt t="45063" x="5581650" y="2598738"/>
          <p14:tracePt t="45080" x="5572125" y="2562225"/>
          <p14:tracePt t="45097" x="5562600" y="2517775"/>
          <p14:tracePt t="45114" x="5562600" y="2411413"/>
          <p14:tracePt t="45130" x="5589588" y="2357438"/>
          <p14:tracePt t="45147" x="5634038" y="2295525"/>
          <p14:tracePt t="45164" x="5786438" y="2197100"/>
          <p14:tracePt t="45180" x="5884863" y="2170113"/>
          <p14:tracePt t="45197" x="5973763" y="2152650"/>
          <p14:tracePt t="45214" x="6143625" y="2152650"/>
          <p14:tracePt t="45231" x="6224588" y="2152650"/>
          <p14:tracePt t="45247" x="6303963" y="2179638"/>
          <p14:tracePt t="45264" x="6419850" y="2330450"/>
          <p14:tracePt t="45281" x="6465888" y="2419350"/>
          <p14:tracePt t="45298" x="6483350" y="2517775"/>
          <p14:tracePt t="45315" x="6491288" y="2660650"/>
          <p14:tracePt t="45331" x="6473825" y="2714625"/>
          <p14:tracePt t="45348" x="6419850" y="2768600"/>
          <p14:tracePt t="45365" x="6126163" y="2867025"/>
          <p14:tracePt t="45382" x="5741988" y="2919413"/>
          <p14:tracePt t="45398" x="5340350" y="2946400"/>
          <p14:tracePt t="45415" x="4616450" y="2982913"/>
          <p14:tracePt t="45432" x="4384675" y="3000375"/>
          <p14:tracePt t="45449" x="4205288" y="3000375"/>
          <p14:tracePt t="45466" x="4010025" y="2990850"/>
          <p14:tracePt t="45482" x="3956050" y="2965450"/>
          <p14:tracePt t="45499" x="3929063" y="2946400"/>
          <p14:tracePt t="45516" x="3902075" y="2894013"/>
          <p14:tracePt t="45532" x="3902075" y="2867025"/>
          <p14:tracePt t="45549" x="3902075" y="2830513"/>
          <p14:tracePt t="45566" x="3919538" y="2786063"/>
          <p14:tracePt t="45583" x="4017963" y="2679700"/>
          <p14:tracePt t="45599" x="4098925" y="2625725"/>
          <p14:tracePt t="45616" x="4214813" y="2554288"/>
          <p14:tracePt t="45633" x="4446588" y="2438400"/>
          <p14:tracePt t="45650" x="4545013" y="2393950"/>
          <p14:tracePt t="45666" x="4608513" y="2374900"/>
          <p14:tracePt t="45683" x="4697413" y="2347913"/>
          <p14:tracePt t="45700" x="4724400" y="2347913"/>
          <p14:tracePt t="45717" x="4741863" y="2347913"/>
          <p14:tracePt t="45733" x="4768850" y="2347913"/>
          <p14:tracePt t="45750" x="4786313" y="2347913"/>
          <p14:tracePt t="45767" x="4795838" y="2347913"/>
          <p14:tracePt t="45784" x="4830763" y="2347913"/>
          <p14:tracePt t="45807" x="4848225" y="2347913"/>
          <p14:tracePt t="45820" x="4857750" y="2347913"/>
          <p14:tracePt t="45845" x="4867275" y="2347913"/>
          <p14:tracePt t="45871" x="4875213" y="2347913"/>
          <p14:tracePt t="46402" x="4875213" y="2339975"/>
          <p14:tracePt t="46440" x="4875213" y="2330450"/>
          <p14:tracePt t="46477" x="4875213" y="2322513"/>
          <p14:tracePt t="46516" x="4875213" y="2312988"/>
          <p14:tracePt t="46553" x="4884738" y="2312988"/>
          <p14:tracePt t="46578" x="4894263" y="2303463"/>
          <p14:tracePt t="46591" x="4894263" y="2295525"/>
          <p14:tracePt t="46604" x="4911725" y="2295525"/>
          <p14:tracePt t="46616" x="4938713" y="2276475"/>
          <p14:tracePt t="46629" x="4965700" y="2259013"/>
          <p14:tracePt t="46642" x="5000625" y="2251075"/>
          <p14:tracePt t="46655" x="5037138" y="2232025"/>
          <p14:tracePt t="46672" x="5081588" y="2214563"/>
          <p14:tracePt t="46688" x="5116513" y="2205038"/>
          <p14:tracePt t="46705" x="5187950" y="2187575"/>
          <p14:tracePt t="46722" x="5214938" y="2187575"/>
          <p14:tracePt t="46739" x="5259388" y="2187575"/>
          <p14:tracePt t="46756" x="5330825" y="2187575"/>
          <p14:tracePt t="46772" x="5375275" y="2187575"/>
          <p14:tracePt t="46789" x="5402263" y="2187575"/>
          <p14:tracePt t="46806" x="5438775" y="2187575"/>
          <p14:tracePt t="46822" x="5456238" y="2187575"/>
          <p14:tracePt t="46844" x="5465763" y="2187575"/>
          <p14:tracePt t="46870" x="5473700" y="2187575"/>
          <p14:tracePt t="46920" x="5483225" y="2187575"/>
          <p14:tracePt t="47376" x="5473700" y="2179638"/>
          <p14:tracePt t="47389" x="5456238" y="2170113"/>
          <p14:tracePt t="47401" x="5429250" y="2170113"/>
          <p14:tracePt t="47414" x="5402263" y="2143125"/>
          <p14:tracePt t="47426" x="5330825" y="2116138"/>
          <p14:tracePt t="47442" x="5232400" y="2081213"/>
          <p14:tracePt t="47459" x="5126038" y="2054225"/>
          <p14:tracePt t="47476" x="4983163" y="2017713"/>
          <p14:tracePt t="47493" x="4446588" y="1919288"/>
          <p14:tracePt t="47509" x="4116388" y="1884363"/>
          <p14:tracePt t="47526" x="3705225" y="1830388"/>
          <p14:tracePt t="47543" x="3017838" y="1731963"/>
          <p14:tracePt t="47560" x="2759075" y="1724025"/>
          <p14:tracePt t="47576" x="2633663" y="1704975"/>
          <p14:tracePt t="47593" x="2465388" y="1704975"/>
          <p14:tracePt t="47610" x="2401888" y="1704975"/>
          <p14:tracePt t="47627" x="2322513" y="1704975"/>
          <p14:tracePt t="47643" x="2125663" y="1704975"/>
          <p14:tracePt t="47660" x="2036763" y="1714500"/>
          <p14:tracePt t="47676" x="1973263" y="1731963"/>
          <p14:tracePt t="47693" x="1847850" y="1758950"/>
          <p14:tracePt t="47710" x="1785938" y="1768475"/>
          <p14:tracePt t="47727" x="1697038" y="1785938"/>
          <p14:tracePt t="47744" x="1554163" y="1785938"/>
          <p14:tracePt t="47761" x="1473200" y="1785938"/>
          <p14:tracePt t="47777" x="1401763" y="1785938"/>
          <p14:tracePt t="47794" x="1285875" y="1758950"/>
          <p14:tracePt t="47811" x="1231900" y="1731963"/>
          <p14:tracePt t="47828" x="1179513" y="1704975"/>
          <p14:tracePt t="47844" x="1054100" y="1633538"/>
          <p14:tracePt t="47861" x="965200" y="1581150"/>
          <p14:tracePt t="47878" x="893763" y="1536700"/>
          <p14:tracePt t="47894" x="785813" y="1446213"/>
          <p14:tracePt t="47911" x="758825" y="1428750"/>
          <p14:tracePt t="47928" x="750888" y="1411288"/>
          <p14:tracePt t="47945" x="731838" y="1374775"/>
          <p14:tracePt t="47962" x="731838" y="1357313"/>
          <p14:tracePt t="47978" x="731838" y="1322388"/>
          <p14:tracePt t="47996" x="795338" y="1214438"/>
          <p14:tracePt t="48012" x="884238" y="1143000"/>
          <p14:tracePt t="48029" x="990600" y="1071563"/>
          <p14:tracePt t="48045" x="1089025" y="1009650"/>
          <p14:tracePt t="48062" x="1330325" y="928688"/>
          <p14:tracePt t="48079" x="1428750" y="901700"/>
          <p14:tracePt t="48096" x="1490663" y="893763"/>
          <p14:tracePt t="48098" x="1544638" y="893763"/>
          <p14:tracePt t="48112" x="1608138" y="893763"/>
          <p14:tracePt t="48129" x="1670050" y="893763"/>
          <p14:tracePt t="48146" x="1731963" y="893763"/>
          <p14:tracePt t="48163" x="1866900" y="928688"/>
          <p14:tracePt t="48179" x="1955800" y="973138"/>
          <p14:tracePt t="48195" x="2062163" y="1017588"/>
          <p14:tracePt t="48212" x="2312988" y="1143000"/>
          <p14:tracePt t="48229" x="2428875" y="1214438"/>
          <p14:tracePt t="48247" x="2536825" y="1285875"/>
          <p14:tracePt t="48263" x="2660650" y="1428750"/>
          <p14:tracePt t="48280" x="2697163" y="1500188"/>
          <p14:tracePt t="48297" x="2714625" y="1571625"/>
          <p14:tracePt t="48313" x="2732088" y="1697038"/>
          <p14:tracePt t="48330" x="2732088" y="1758950"/>
          <p14:tracePt t="48347" x="2732088" y="1822450"/>
          <p14:tracePt t="48364" x="2732088" y="1938338"/>
          <p14:tracePt t="48380" x="2732088" y="1965325"/>
          <p14:tracePt t="48397" x="2705100" y="1990725"/>
          <p14:tracePt t="48414" x="2633663" y="2054225"/>
          <p14:tracePt t="48431" x="2554288" y="2089150"/>
          <p14:tracePt t="48447" x="2473325" y="2116138"/>
          <p14:tracePt t="48464" x="2303463" y="2152650"/>
          <p14:tracePt t="48481" x="2241550" y="2160588"/>
          <p14:tracePt t="48498" x="2179638" y="2160588"/>
          <p14:tracePt t="48515" x="2054225" y="2152650"/>
          <p14:tracePt t="48531" x="1973263" y="2108200"/>
          <p14:tracePt t="48548" x="1911350" y="2071688"/>
          <p14:tracePt t="48565" x="1803400" y="1982788"/>
          <p14:tracePt t="48582" x="1768475" y="1919288"/>
          <p14:tracePt t="48598" x="1741488" y="1847850"/>
          <p14:tracePt t="48615" x="1714500" y="1751013"/>
          <p14:tracePt t="48632" x="1704975" y="1697038"/>
          <p14:tracePt t="48648" x="1704975" y="1670050"/>
          <p14:tracePt t="48666" x="1704975" y="1633538"/>
          <p14:tracePt t="48682" x="1704975" y="1625600"/>
          <p14:tracePt t="48699" x="1704975" y="1616075"/>
          <p14:tracePt t="48716" x="1704975" y="1598613"/>
          <p14:tracePt t="48732" x="1714500" y="1581150"/>
          <p14:tracePt t="48749" x="1724025" y="1562100"/>
          <p14:tracePt t="48766" x="1758950" y="1536700"/>
          <p14:tracePt t="48783" x="1822450" y="1482725"/>
          <p14:tracePt t="48799" x="1847850" y="1473200"/>
          <p14:tracePt t="48816" x="1884363" y="1446213"/>
          <p14:tracePt t="48833" x="1901825" y="1438275"/>
          <p14:tracePt t="48850" x="1919288" y="1428750"/>
          <p14:tracePt t="48866" x="1938338" y="1411288"/>
          <p14:tracePt t="48883" x="1973263" y="1411288"/>
          <p14:tracePt t="48900" x="2017713" y="1411288"/>
          <p14:tracePt t="48917" x="2062163" y="1411288"/>
          <p14:tracePt t="48933" x="2232025" y="1411288"/>
          <p14:tracePt t="48950" x="2322513" y="1411288"/>
          <p14:tracePt t="48967" x="2411413" y="1428750"/>
          <p14:tracePt t="48984" x="2544763" y="1473200"/>
          <p14:tracePt t="49000" x="2616200" y="1500188"/>
          <p14:tracePt t="49017" x="2643188" y="1517650"/>
          <p14:tracePt t="49034" x="2697163" y="1536700"/>
          <p14:tracePt t="49051" x="2705100" y="1554163"/>
          <p14:tracePt t="49067" x="2714625" y="1554163"/>
          <p14:tracePt t="49084" x="2732088" y="1571625"/>
          <p14:tracePt t="49101" x="2741613" y="1581150"/>
          <p14:tracePt t="49118" x="2751138" y="1589088"/>
          <p14:tracePt t="49134" x="2776538" y="1616075"/>
          <p14:tracePt t="49151" x="2795588" y="1625600"/>
          <p14:tracePt t="49168" x="2813050" y="1643063"/>
          <p14:tracePt t="49185" x="2884488" y="1679575"/>
          <p14:tracePt t="49202" x="2919413" y="1704975"/>
          <p14:tracePt t="49218" x="2973388" y="1724025"/>
          <p14:tracePt t="49235" x="3054350" y="1768475"/>
          <p14:tracePt t="49252" x="3081338" y="1768475"/>
          <p14:tracePt t="49268" x="3125788" y="1785938"/>
          <p14:tracePt t="49285" x="3170238" y="1803400"/>
          <p14:tracePt t="49301" x="3197225" y="1812925"/>
          <p14:tracePt t="49318" x="3241675" y="1822450"/>
          <p14:tracePt t="49336" x="3295650" y="1822450"/>
          <p14:tracePt t="49352" x="3313113" y="1830388"/>
          <p14:tracePt t="49369" x="3340100" y="1839913"/>
          <p14:tracePt t="49386" x="3402013" y="1847850"/>
          <p14:tracePt t="49403" x="3429000" y="1847850"/>
          <p14:tracePt t="49419" x="3455988" y="1847850"/>
          <p14:tracePt t="49437" x="3517900" y="1866900"/>
          <p14:tracePt t="49453" x="3554413" y="1884363"/>
          <p14:tracePt t="49469" x="3581400" y="1884363"/>
          <p14:tracePt t="49486" x="3589338" y="1884363"/>
          <p14:tracePt t="49503" x="3633788" y="1901825"/>
          <p14:tracePt t="49520" x="3643313" y="1901825"/>
          <p14:tracePt t="49536" x="3652838" y="1911350"/>
          <p14:tracePt t="49553" x="3697288" y="1911350"/>
          <p14:tracePt t="49570" x="3714750" y="1911350"/>
          <p14:tracePt t="49587" x="3724275" y="1919288"/>
          <p14:tracePt t="49604" x="3732213" y="1919288"/>
          <p14:tracePt t="49620" x="3741738" y="1919288"/>
          <p14:tracePt t="49637" x="3751263" y="1919288"/>
          <p14:tracePt t="49654" x="3768725" y="1919288"/>
          <p14:tracePt t="49671" x="3776663" y="1919288"/>
          <p14:tracePt t="49687" x="3803650" y="1919288"/>
          <p14:tracePt t="49704" x="3822700" y="1928813"/>
          <p14:tracePt t="49721" x="3830638" y="1928813"/>
          <p14:tracePt t="49738" x="3840163" y="1928813"/>
          <p14:tracePt t="49754" x="3848100" y="1928813"/>
          <p14:tracePt t="52043" x="3848100" y="1919288"/>
          <p14:tracePt t="52132" x="3848100" y="1911350"/>
          <p14:tracePt t="52283" x="3848100" y="1901825"/>
          <p14:tracePt t="52347" x="3848100" y="1893888"/>
          <p14:tracePt t="53460" x="3857625" y="1893888"/>
          <p14:tracePt t="53473" x="3875088" y="1884363"/>
          <p14:tracePt t="53485" x="3911600" y="1874838"/>
          <p14:tracePt t="53498" x="3973513" y="1866900"/>
          <p14:tracePt t="53511" x="4089400" y="1839913"/>
          <p14:tracePt t="53524" x="4259263" y="1803400"/>
          <p14:tracePt t="53541" x="4438650" y="1751013"/>
          <p14:tracePt t="53557" x="4581525" y="1714500"/>
          <p14:tracePt t="53574" x="4830763" y="1687513"/>
          <p14:tracePt t="53590" x="4911725" y="1679575"/>
          <p14:tracePt t="53607" x="5000625" y="1679575"/>
          <p14:tracePt t="53625" x="5170488" y="1679575"/>
          <p14:tracePt t="53641" x="5276850" y="1679575"/>
          <p14:tracePt t="53658" x="5394325" y="1679575"/>
          <p14:tracePt t="53675" x="5599113" y="1741488"/>
          <p14:tracePt t="53691" x="5661025" y="1758950"/>
          <p14:tracePt t="53708" x="5741988" y="1776413"/>
          <p14:tracePt t="53726" x="5822950" y="1812925"/>
          <p14:tracePt t="53742" x="5875338" y="1812925"/>
          <p14:tracePt t="53758" x="5919788" y="1830388"/>
          <p14:tracePt t="53775" x="5983288" y="1857375"/>
          <p14:tracePt t="53792" x="6161088" y="1928813"/>
          <p14:tracePt t="53809" x="6251575" y="1982788"/>
          <p14:tracePt t="53826" x="6330950" y="2027238"/>
          <p14:tracePt t="53842" x="6429375" y="2108200"/>
          <p14:tracePt t="53859" x="6446838" y="2133600"/>
          <p14:tracePt t="53876" x="6473825" y="2152650"/>
          <p14:tracePt t="53892" x="6527800" y="2205038"/>
          <p14:tracePt t="53909" x="6545263" y="2241550"/>
          <p14:tracePt t="53926" x="6572250" y="2268538"/>
          <p14:tracePt t="53943" x="6599238" y="2322513"/>
          <p14:tracePt t="53959" x="6608763" y="2330450"/>
          <p14:tracePt t="53976" x="6616700" y="2357438"/>
          <p14:tracePt t="53993" x="6626225" y="2374900"/>
          <p14:tracePt t="54010" x="6626225" y="2393950"/>
          <p14:tracePt t="54026" x="6634163" y="2411413"/>
          <p14:tracePt t="54043" x="6634163" y="2455863"/>
          <p14:tracePt t="54060" x="6634163" y="2473325"/>
          <p14:tracePt t="54077" x="6634163" y="2500313"/>
          <p14:tracePt t="54094" x="6634163" y="2509838"/>
          <p14:tracePt t="54110" x="6634163" y="2527300"/>
          <p14:tracePt t="54127" x="6626225" y="2527300"/>
          <p14:tracePt t="54144" x="6608763" y="2544763"/>
          <p14:tracePt t="54160" x="6599238" y="2554288"/>
          <p14:tracePt t="54177" x="6589713" y="2554288"/>
          <p14:tracePt t="54194" x="6581775" y="2562225"/>
          <p14:tracePt t="54498" x="6572250" y="2562225"/>
          <p14:tracePt t="54510" x="6554788" y="2562225"/>
          <p14:tracePt t="54522" x="6518275" y="2554288"/>
          <p14:tracePt t="54535" x="6429375" y="2544763"/>
          <p14:tracePt t="54548" x="6259513" y="2536825"/>
          <p14:tracePt t="54563" x="5938838" y="2536825"/>
          <p14:tracePt t="54580" x="5616575" y="2517775"/>
          <p14:tracePt t="54596" x="5384800" y="2500313"/>
          <p14:tracePt t="54613" x="5126038" y="2490788"/>
          <p14:tracePt t="54630" x="5018088" y="2482850"/>
          <p14:tracePt t="54646" x="4919663" y="2473325"/>
          <p14:tracePt t="54663" x="4786313" y="2465388"/>
          <p14:tracePt t="54679" x="4724400" y="2455863"/>
          <p14:tracePt t="54696" x="4660900" y="2446338"/>
          <p14:tracePt t="54713" x="4562475" y="2419350"/>
          <p14:tracePt t="54730" x="4545013" y="2411413"/>
          <p14:tracePt t="54747" x="4537075" y="2411413"/>
          <p14:tracePt t="54764" x="4500563" y="2401888"/>
          <p14:tracePt t="54781" x="4500563" y="2393950"/>
          <p14:tracePt t="54797" x="4483100" y="2393950"/>
          <p14:tracePt t="54814" x="4456113" y="2393950"/>
          <p14:tracePt t="54831" x="4438650" y="2393950"/>
          <p14:tracePt t="54847" x="4411663" y="2393950"/>
          <p14:tracePt t="54864" x="4357688" y="2374900"/>
          <p14:tracePt t="54881" x="4313238" y="2374900"/>
          <p14:tracePt t="54898" x="4276725" y="2366963"/>
          <p14:tracePt t="54915" x="4232275" y="2357438"/>
          <p14:tracePt t="54931" x="4214813" y="2347913"/>
          <p14:tracePt t="54948" x="4197350" y="2339975"/>
          <p14:tracePt t="54965" x="4187825" y="2339975"/>
          <p14:tracePt t="55029" x="4187825" y="2330450"/>
          <p14:tracePt t="55243" x="4187825" y="2322513"/>
          <p14:tracePt t="55509" x="4187825" y="2312988"/>
          <p14:tracePt t="56079" x="4205288" y="2312988"/>
          <p14:tracePt t="56092" x="4214813" y="2312988"/>
          <p14:tracePt t="56104" x="4232275" y="2312988"/>
          <p14:tracePt t="56117" x="4251325" y="2312988"/>
          <p14:tracePt t="56129" x="4268788" y="2312988"/>
          <p14:tracePt t="56142" x="4295775" y="2312988"/>
          <p14:tracePt t="56155" x="4313238" y="2312988"/>
          <p14:tracePt t="56171" x="4330700" y="2312988"/>
          <p14:tracePt t="56188" x="4348163" y="2312988"/>
          <p14:tracePt t="56204" x="4375150" y="2312988"/>
          <p14:tracePt t="56205" x="4402138" y="2312988"/>
          <p14:tracePt t="56221" x="4429125" y="2312988"/>
          <p14:tracePt t="56238" x="4456113" y="2312988"/>
          <p14:tracePt t="56255" x="4491038" y="2312988"/>
          <p14:tracePt t="56255" x="4510088" y="2312988"/>
          <p14:tracePt t="56271" x="4527550" y="2312988"/>
          <p14:tracePt t="56288" x="4545013" y="2312988"/>
          <p14:tracePt t="56305" x="4554538" y="2312988"/>
          <p14:tracePt t="56322" x="4572000" y="2312988"/>
          <p14:tracePt t="56339" x="4581525" y="2312988"/>
          <p14:tracePt t="56395" x="4589463" y="2312988"/>
          <p14:tracePt t="56786" x="4589463" y="2303463"/>
          <p14:tracePt t="56812" x="4589463" y="2295525"/>
          <p14:tracePt t="56825" x="4589463" y="2286000"/>
          <p14:tracePt t="56837" x="4581525" y="2286000"/>
          <p14:tracePt t="56850" x="4581525" y="2276475"/>
          <p14:tracePt t="56863" x="4572000" y="2276475"/>
          <p14:tracePt t="56876" x="4572000" y="2268538"/>
          <p14:tracePt t="56891" x="4562475" y="2268538"/>
          <p14:tracePt t="56908" x="4554538" y="2259013"/>
          <p14:tracePt t="56925" x="4554538" y="2251075"/>
          <p14:tracePt t="56951" x="4545013" y="2251075"/>
          <p14:tracePt t="56964" x="4545013" y="2241550"/>
          <p14:tracePt t="57002" x="4537075" y="2241550"/>
          <p14:tracePt t="57027" x="4537075" y="2232025"/>
          <p14:tracePt t="57141" x="4537075" y="2224088"/>
          <p14:tracePt t="66843" x="4527550" y="2224088"/>
          <p14:tracePt t="66855" x="4518025" y="2224088"/>
          <p14:tracePt t="66868" x="4483100" y="2224088"/>
          <p14:tracePt t="66881" x="4313238" y="2197100"/>
          <p14:tracePt t="66893" x="3724275" y="2081213"/>
          <p14:tracePt t="66910" x="2822575" y="1901825"/>
          <p14:tracePt t="66927" x="1884363" y="1687513"/>
          <p14:tracePt t="66944" x="571500" y="1276350"/>
          <p14:tracePt t="66961" x="44450" y="10715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630390" y="212391"/>
            <a:ext cx="7920880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practice of medicine :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application of physics to the practice of medicine</a:t>
            </a:r>
            <a:endParaRPr lang="ar-IQ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03" y="2836641"/>
            <a:ext cx="2099026" cy="131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65559" y="1017653"/>
            <a:ext cx="8390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Diagnostic equipment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includes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medical imaging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machines, used to aid in diagnosis :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Ultrasound , radiation,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MRI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machines,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and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CT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scanners, and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x-ray machines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صورة 10" descr="نتيجة بحث الصور عن ‪tapping of the chest‬‏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4347706"/>
            <a:ext cx="2844316" cy="14897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ستطيل 11"/>
          <p:cNvSpPr/>
          <p:nvPr/>
        </p:nvSpPr>
        <p:spPr>
          <a:xfrm>
            <a:off x="287524" y="5824213"/>
            <a:ext cx="385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tapping of the chest (percussion),</a:t>
            </a:r>
            <a:endParaRPr lang="ar-SA" dirty="0"/>
          </a:p>
        </p:txBody>
      </p:sp>
      <p:pic>
        <p:nvPicPr>
          <p:cNvPr id="13" name="صورة 12" descr="نتيجة بحث الصور عن ‪stethoscope‬‏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95" y="4067475"/>
            <a:ext cx="2350770" cy="17536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ستطيل 13"/>
          <p:cNvSpPr/>
          <p:nvPr/>
        </p:nvSpPr>
        <p:spPr>
          <a:xfrm>
            <a:off x="5353230" y="5760254"/>
            <a:ext cx="320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 physics of the stethoscope</a:t>
            </a:r>
            <a:endParaRPr lang="ar-SA" dirty="0"/>
          </a:p>
        </p:txBody>
      </p:sp>
      <p:pic>
        <p:nvPicPr>
          <p:cNvPr id="15" name="Picture 2" descr="https://tse2.mm.bing.net/th?id=OIP.LDrtR10NcFt1QkYwAOVgvQHaIL&amp;pid=15.1&amp;P=0&amp;w=300&amp;h=3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38" y="2977076"/>
            <a:ext cx="1889968" cy="13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6F77-79F5-4C07-A199-7834532E7AAC}" type="datetime1">
              <a:rPr lang="en-US" smtClean="0"/>
              <a:t>1/6/2022</a:t>
            </a:fld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7</a:t>
            </a:fld>
            <a:endParaRPr lang="ar-SA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6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264"/>
    </mc:Choice>
    <mc:Fallback xmlns="">
      <p:transition advTm="14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525" x="4633913" y="3830638"/>
          <p14:tracePt t="538" x="4633913" y="3803650"/>
          <p14:tracePt t="550" x="4633913" y="3768725"/>
          <p14:tracePt t="563" x="4670425" y="3679825"/>
          <p14:tracePt t="576" x="4724400" y="3571875"/>
          <p14:tracePt t="589" x="4786313" y="3438525"/>
          <p14:tracePt t="605" x="4848225" y="3313113"/>
          <p14:tracePt t="621" x="4911725" y="3197225"/>
          <p14:tracePt t="639" x="5027613" y="3009900"/>
          <p14:tracePt t="655" x="5072063" y="2919413"/>
          <p14:tracePt t="672" x="5126038" y="2847975"/>
          <p14:tracePt t="688" x="5170488" y="2786063"/>
          <p14:tracePt t="705" x="5232400" y="2670175"/>
          <p14:tracePt t="722" x="5259388" y="2643188"/>
          <p14:tracePt t="739" x="5276850" y="2608263"/>
          <p14:tracePt t="755" x="5295900" y="2571750"/>
          <p14:tracePt t="772" x="5303838" y="2554288"/>
          <p14:tracePt t="789" x="5313363" y="2536825"/>
          <p14:tracePt t="806" x="5322888" y="2509838"/>
          <p14:tracePt t="822" x="5322888" y="2490788"/>
          <p14:tracePt t="839" x="5322888" y="2482850"/>
          <p14:tracePt t="856" x="5322888" y="2465388"/>
          <p14:tracePt t="873" x="5322888" y="2455863"/>
          <p14:tracePt t="889" x="5322888" y="2438400"/>
          <p14:tracePt t="906" x="5322888" y="2428875"/>
          <p14:tracePt t="923" x="5322888" y="2411413"/>
          <p14:tracePt t="943" x="5322888" y="2401888"/>
          <p14:tracePt t="956" x="5313363" y="2374900"/>
          <p14:tracePt t="973" x="5303838" y="2374900"/>
          <p14:tracePt t="990" x="5286375" y="2347913"/>
          <p14:tracePt t="1007" x="5259388" y="2312988"/>
          <p14:tracePt t="1023" x="5241925" y="2303463"/>
          <p14:tracePt t="1040" x="5224463" y="2295525"/>
          <p14:tracePt t="1056" x="5205413" y="2268538"/>
          <p14:tracePt t="1074" x="5205413" y="2259013"/>
          <p14:tracePt t="1091" x="5197475" y="2251075"/>
          <p14:tracePt t="1107" x="5180013" y="2232025"/>
          <p14:tracePt t="1124" x="5170488" y="2224088"/>
          <p14:tracePt t="1157" x="5170488" y="2214563"/>
          <p14:tracePt t="1259" x="5160963" y="2214563"/>
          <p14:tracePt t="3599" x="5160963" y="2205038"/>
          <p14:tracePt t="3636" x="5170488" y="2197100"/>
          <p14:tracePt t="3649" x="5180013" y="2187575"/>
          <p14:tracePt t="3674" x="5187950" y="2179638"/>
          <p14:tracePt t="3687" x="5187950" y="2170113"/>
          <p14:tracePt t="3699" x="5197475" y="2170113"/>
          <p14:tracePt t="3712" x="5205413" y="2160588"/>
          <p14:tracePt t="3750" x="5205413" y="2152650"/>
          <p14:tracePt t="3763" x="5214938" y="2143125"/>
          <p14:tracePt t="3789" x="5224463" y="2133600"/>
          <p14:tracePt t="3801" x="5232400" y="2125663"/>
          <p14:tracePt t="3813" x="5232400" y="2116138"/>
          <p14:tracePt t="3826" x="5241925" y="2108200"/>
          <p14:tracePt t="3839" x="5241925" y="2098675"/>
          <p14:tracePt t="3864" x="5251450" y="2089150"/>
          <p14:tracePt t="3890" x="5259388" y="2089150"/>
          <p14:tracePt t="3902" x="5259388" y="2081213"/>
          <p14:tracePt t="3928" x="5259388" y="2071688"/>
          <p14:tracePt t="3940" x="5259388" y="2062163"/>
          <p14:tracePt t="3953" x="5268913" y="2054225"/>
          <p14:tracePt t="3965" x="5268913" y="2044700"/>
          <p14:tracePt t="3978" x="5276850" y="2036763"/>
          <p14:tracePt t="4003" x="5276850" y="2027238"/>
          <p14:tracePt t="4029" x="5276850" y="2017713"/>
          <p14:tracePt t="4092" x="5276850" y="2009775"/>
          <p14:tracePt t="4205" x="5276850" y="2000250"/>
          <p14:tracePt t="4294" x="5276850" y="1990725"/>
          <p14:tracePt t="4965" x="5286375" y="1990725"/>
          <p14:tracePt t="9634" x="5286375" y="1982788"/>
          <p14:tracePt t="9697" x="5286375" y="1973263"/>
          <p14:tracePt t="9710" x="5276850" y="1965325"/>
          <p14:tracePt t="9735" x="5268913" y="1965325"/>
          <p14:tracePt t="9747" x="5268913" y="1955800"/>
          <p14:tracePt t="9760" x="5259388" y="1946275"/>
          <p14:tracePt t="9773" x="5251450" y="1938338"/>
          <p14:tracePt t="9786" x="5241925" y="1919288"/>
          <p14:tracePt t="9802" x="5232400" y="1911350"/>
          <p14:tracePt t="9819" x="5232400" y="1901825"/>
          <p14:tracePt t="9836" x="5214938" y="1884363"/>
          <p14:tracePt t="9853" x="5214938" y="1874838"/>
          <p14:tracePt t="9870" x="5197475" y="1866900"/>
          <p14:tracePt t="9886" x="5187950" y="1857375"/>
          <p14:tracePt t="9903" x="5187950" y="1847850"/>
          <p14:tracePt t="9920" x="5187950" y="1839913"/>
          <p14:tracePt t="9937" x="5180013" y="1830388"/>
          <p14:tracePt t="9953" x="5170488" y="1822450"/>
          <p14:tracePt t="9970" x="5170488" y="1812925"/>
          <p14:tracePt t="9988" x="5160963" y="1803400"/>
          <p14:tracePt t="10003" x="5160963" y="1795463"/>
          <p14:tracePt t="10020" x="5160963" y="1785938"/>
          <p14:tracePt t="10038" x="5153025" y="1776413"/>
          <p14:tracePt t="10064" x="5143500" y="1768475"/>
          <p14:tracePt t="10076" x="5143500" y="1758950"/>
          <p14:tracePt t="10102" x="5143500" y="1751013"/>
          <p14:tracePt t="10127" x="5133975" y="1741488"/>
          <p14:tracePt t="10152" x="5133975" y="1731963"/>
          <p14:tracePt t="10165" x="5133975" y="1724025"/>
          <p14:tracePt t="10203" x="5133975" y="1714500"/>
          <p14:tracePt t="17510" x="5133975" y="1704975"/>
          <p14:tracePt t="17526" x="5133975" y="1697038"/>
          <p14:tracePt t="17543" x="5126038" y="1687513"/>
          <p14:tracePt t="17577" x="5099050" y="1679575"/>
          <p14:tracePt t="17593" x="4848225" y="1633538"/>
          <p14:tracePt t="17610" x="4554538" y="1571625"/>
          <p14:tracePt t="17627" x="4214813" y="1509713"/>
          <p14:tracePt t="17643" x="3776663" y="1411288"/>
          <p14:tracePt t="17660" x="3581400" y="1374775"/>
          <p14:tracePt t="17677" x="3411538" y="1339850"/>
          <p14:tracePt t="17694" x="3187700" y="1285875"/>
          <p14:tracePt t="17711" x="3108325" y="1268413"/>
          <p14:tracePt t="17727" x="3027363" y="1241425"/>
          <p14:tracePt t="17744" x="2919413" y="1214438"/>
          <p14:tracePt t="17761" x="2874963" y="1204913"/>
          <p14:tracePt t="17777" x="2830513" y="1204913"/>
          <p14:tracePt t="17794" x="2751138" y="1204913"/>
          <p14:tracePt t="17811" x="2724150" y="1204913"/>
          <p14:tracePt t="17828" x="2697163" y="1196975"/>
          <p14:tracePt t="17844" x="2652713" y="1196975"/>
          <p14:tracePt t="17861" x="2633663" y="1187450"/>
          <p14:tracePt t="17878" x="2625725" y="1187450"/>
          <p14:tracePt t="17895" x="2608263" y="1187450"/>
          <p14:tracePt t="17920" x="2598738" y="1187450"/>
          <p14:tracePt t="18046" x="2608263" y="1196975"/>
          <p14:tracePt t="18059" x="2616200" y="1196975"/>
          <p14:tracePt t="18072" x="2625725" y="1204913"/>
          <p14:tracePt t="18084" x="2643188" y="1204913"/>
          <p14:tracePt t="18097" x="2652713" y="1214438"/>
          <p14:tracePt t="18112" x="2679700" y="1214438"/>
          <p14:tracePt t="18129" x="2697163" y="1214438"/>
          <p14:tracePt t="18146" x="2714625" y="1223963"/>
          <p14:tracePt t="18163" x="2759075" y="1223963"/>
          <p14:tracePt t="18179" x="2786063" y="1231900"/>
          <p14:tracePt t="18196" x="2813050" y="1231900"/>
          <p14:tracePt t="18212" x="2847975" y="1241425"/>
          <p14:tracePt t="18229" x="2867025" y="1241425"/>
          <p14:tracePt t="18246" x="2884488" y="1241425"/>
          <p14:tracePt t="18263" x="2911475" y="1258888"/>
          <p14:tracePt t="18280" x="2919413" y="1258888"/>
          <p14:tracePt t="18297" x="2928938" y="1268413"/>
          <p14:tracePt t="18314" x="2946400" y="1276350"/>
          <p14:tracePt t="18388" x="2955925" y="1276350"/>
          <p14:tracePt t="18414" x="2955925" y="1285875"/>
          <p14:tracePt t="18452" x="2965450" y="1285875"/>
          <p14:tracePt t="18514" x="2973388" y="1285875"/>
          <p14:tracePt t="20576" x="2982913" y="1285875"/>
          <p14:tracePt t="20589" x="3009900" y="1285875"/>
          <p14:tracePt t="20601" x="3044825" y="1285875"/>
          <p14:tracePt t="20615" x="3133725" y="1285875"/>
          <p14:tracePt t="20627" x="3241675" y="1312863"/>
          <p14:tracePt t="20642" x="3367088" y="1322388"/>
          <p14:tracePt t="20658" x="3473450" y="1339850"/>
          <p14:tracePt t="20676" x="3571875" y="1347788"/>
          <p14:tracePt t="20692" x="3705225" y="1366838"/>
          <p14:tracePt t="20709" x="3741738" y="1384300"/>
          <p14:tracePt t="20726" x="3795713" y="1384300"/>
          <p14:tracePt t="20743" x="3884613" y="1401763"/>
          <p14:tracePt t="20760" x="3911600" y="1401763"/>
          <p14:tracePt t="20776" x="3938588" y="1411288"/>
          <p14:tracePt t="20793" x="3973513" y="1411288"/>
          <p14:tracePt t="20810" x="3990975" y="1411288"/>
          <p14:tracePt t="20829" x="4000500" y="1411288"/>
          <p14:tracePt t="20843" x="4010025" y="1411288"/>
          <p14:tracePt t="20867" x="4017963" y="1411288"/>
          <p14:tracePt t="20892" x="4044950" y="1411288"/>
          <p14:tracePt t="20905" x="4071938" y="1411288"/>
          <p14:tracePt t="20918" x="4116388" y="1411288"/>
          <p14:tracePt t="20930" x="4170363" y="1411288"/>
          <p14:tracePt t="20944" x="4205288" y="1411288"/>
          <p14:tracePt t="20961" x="4232275" y="1419225"/>
          <p14:tracePt t="20977" x="4241800" y="1419225"/>
          <p14:tracePt t="20994" x="4259263" y="1419225"/>
          <p14:tracePt t="21019" x="4268788" y="1419225"/>
          <p14:tracePt t="21044" x="4286250" y="1419225"/>
          <p14:tracePt t="21057" x="4295775" y="1419225"/>
          <p14:tracePt t="21070" x="4313238" y="1419225"/>
          <p14:tracePt t="21082" x="4340225" y="1419225"/>
          <p14:tracePt t="21095" x="4367213" y="1419225"/>
          <p14:tracePt t="21111" x="4402138" y="1438275"/>
          <p14:tracePt t="21128" x="4438650" y="1438275"/>
          <p14:tracePt t="21145" x="4491038" y="1455738"/>
          <p14:tracePt t="21162" x="4545013" y="1465263"/>
          <p14:tracePt t="21178" x="4589463" y="1482725"/>
          <p14:tracePt t="21195" x="4625975" y="1490663"/>
          <p14:tracePt t="21196" x="4652963" y="1500188"/>
          <p14:tracePt t="21212" x="4687888" y="1509713"/>
          <p14:tracePt t="21229" x="4705350" y="1517650"/>
          <p14:tracePt t="21246" x="4724400" y="1517650"/>
          <p14:tracePt t="21246" x="4741863" y="1527175"/>
          <p14:tracePt t="21262" x="4768850" y="1527175"/>
          <p14:tracePt t="21279" x="4786313" y="1527175"/>
          <p14:tracePt t="21296" x="4803775" y="1527175"/>
          <p14:tracePt t="21313" x="4840288" y="1527175"/>
          <p14:tracePt t="21329" x="4857750" y="1527175"/>
          <p14:tracePt t="21346" x="4884738" y="1527175"/>
          <p14:tracePt t="21363" x="4919663" y="1527175"/>
          <p14:tracePt t="21379" x="4938713" y="1527175"/>
          <p14:tracePt t="21396" x="4956175" y="1527175"/>
          <p14:tracePt t="21413" x="4983163" y="1527175"/>
          <p14:tracePt t="21429" x="4991100" y="1527175"/>
          <p14:tracePt t="21446" x="5018088" y="1527175"/>
          <p14:tracePt t="21463" x="5027613" y="1527175"/>
          <p14:tracePt t="21480" x="5037138" y="1527175"/>
          <p14:tracePt t="21497" x="5045075" y="1527175"/>
          <p14:tracePt t="21525" x="5054600" y="1527175"/>
          <p14:tracePt t="22069" x="5054600" y="1517650"/>
          <p14:tracePt t="22107" x="5062538" y="1517650"/>
          <p14:tracePt t="22132" x="5081588" y="1517650"/>
          <p14:tracePt t="22145" x="5108575" y="1517650"/>
          <p14:tracePt t="22157" x="5133975" y="1509713"/>
          <p14:tracePt t="22170" x="5170488" y="1509713"/>
          <p14:tracePt t="22184" x="5232400" y="1509713"/>
          <p14:tracePt t="22201" x="5295900" y="1509713"/>
          <p14:tracePt t="22217" x="5357813" y="1509713"/>
          <p14:tracePt t="22234" x="5438775" y="1509713"/>
          <p14:tracePt t="22251" x="5491163" y="1509713"/>
          <p14:tracePt t="22268" x="5527675" y="1509713"/>
          <p14:tracePt t="22284" x="5626100" y="1509713"/>
          <p14:tracePt t="22301" x="5680075" y="1509713"/>
          <p14:tracePt t="22318" x="5697538" y="1509713"/>
          <p14:tracePt t="22335" x="5741988" y="1509713"/>
          <p14:tracePt t="22351" x="5776913" y="1509713"/>
          <p14:tracePt t="22368" x="5803900" y="1509713"/>
          <p14:tracePt t="22385" x="5894388" y="1509713"/>
          <p14:tracePt t="22402" x="5938838" y="1509713"/>
          <p14:tracePt t="22418" x="5991225" y="1509713"/>
          <p14:tracePt t="22436" x="6037263" y="1509713"/>
          <p14:tracePt t="22452" x="6054725" y="1509713"/>
          <p14:tracePt t="22469" x="6081713" y="1509713"/>
          <p14:tracePt t="22485" x="6099175" y="1509713"/>
          <p14:tracePt t="22501" x="6126163" y="1509713"/>
          <p14:tracePt t="22518" x="6143625" y="1509713"/>
          <p14:tracePt t="22535" x="6153150" y="1509713"/>
          <p14:tracePt t="22552" x="6170613" y="1509713"/>
          <p14:tracePt t="22574" x="6180138" y="1509713"/>
          <p14:tracePt t="23157" x="6161088" y="1509713"/>
          <p14:tracePt t="23169" x="6126163" y="1509713"/>
          <p14:tracePt t="23182" x="6054725" y="1509713"/>
          <p14:tracePt t="23194" x="5938838" y="1509713"/>
          <p14:tracePt t="23207" x="5768975" y="1509713"/>
          <p14:tracePt t="23222" x="5572125" y="1509713"/>
          <p14:tracePt t="23239" x="5384800" y="1527175"/>
          <p14:tracePt t="23256" x="5197475" y="1544638"/>
          <p14:tracePt t="23273" x="4768850" y="1660525"/>
          <p14:tracePt t="23289" x="4527550" y="1714500"/>
          <p14:tracePt t="23306" x="4286250" y="1758950"/>
          <p14:tracePt t="23323" x="3741738" y="1812925"/>
          <p14:tracePt t="23340" x="3554413" y="1839913"/>
          <p14:tracePt t="23356" x="3375025" y="1847850"/>
          <p14:tracePt t="23373" x="3071813" y="1874838"/>
          <p14:tracePt t="23390" x="2884488" y="1884363"/>
          <p14:tracePt t="23407" x="2679700" y="1901825"/>
          <p14:tracePt t="23424" x="2411413" y="1911350"/>
          <p14:tracePt t="23440" x="2303463" y="1911350"/>
          <p14:tracePt t="23457" x="2224088" y="1911350"/>
          <p14:tracePt t="23474" x="2098675" y="1919288"/>
          <p14:tracePt t="23491" x="2044700" y="1919288"/>
          <p14:tracePt t="23507" x="1990725" y="1928813"/>
          <p14:tracePt t="23524" x="1884363" y="1928813"/>
          <p14:tracePt t="23541" x="1847850" y="1938338"/>
          <p14:tracePt t="23557" x="1795463" y="1938338"/>
          <p14:tracePt t="23574" x="1741488" y="1938338"/>
          <p14:tracePt t="23590" x="1724025" y="1938338"/>
          <p14:tracePt t="23608" x="1687513" y="1938338"/>
          <p14:tracePt t="23625" x="1643063" y="1938338"/>
          <p14:tracePt t="23641" x="1633538" y="1938338"/>
          <p14:tracePt t="23658" x="1616075" y="1946275"/>
          <p14:tracePt t="23675" x="1598613" y="1946275"/>
          <p14:tracePt t="23692" x="1589088" y="1946275"/>
          <p14:tracePt t="24130" x="1598613" y="1946275"/>
          <p14:tracePt t="24143" x="1608138" y="1946275"/>
          <p14:tracePt t="24168" x="1616075" y="1946275"/>
          <p14:tracePt t="24206" x="1625600" y="1946275"/>
          <p14:tracePt t="24257" x="1633538" y="1946275"/>
          <p14:tracePt t="24270" x="1643063" y="1946275"/>
          <p14:tracePt t="24295" x="1652588" y="1946275"/>
          <p14:tracePt t="24308" x="1670050" y="1946275"/>
          <p14:tracePt t="24320" x="1687513" y="1946275"/>
          <p14:tracePt t="24333" x="1697038" y="1946275"/>
          <p14:tracePt t="24346" x="1714500" y="1946275"/>
          <p14:tracePt t="24362" x="1741488" y="1946275"/>
          <p14:tracePt t="24379" x="1776413" y="1946275"/>
          <p14:tracePt t="24396" x="1857375" y="1946275"/>
          <p14:tracePt t="24412" x="1919288" y="1946275"/>
          <p14:tracePt t="24429" x="1973263" y="1946275"/>
          <p14:tracePt t="24445" x="2017713" y="1946275"/>
          <p14:tracePt t="24462" x="2081213" y="1946275"/>
          <p14:tracePt t="24479" x="2098675" y="1946275"/>
          <p14:tracePt t="24496" x="2116138" y="1946275"/>
          <p14:tracePt t="24513" x="2152650" y="1946275"/>
          <p14:tracePt t="24529" x="2179638" y="1946275"/>
          <p14:tracePt t="24546" x="2205038" y="1946275"/>
          <p14:tracePt t="24563" x="2251075" y="1946275"/>
          <p14:tracePt t="24580" x="2268538" y="1946275"/>
          <p14:tracePt t="24596" x="2286000" y="1946275"/>
          <p14:tracePt t="24613" x="2330450" y="1946275"/>
          <p14:tracePt t="24630" x="2357438" y="1946275"/>
          <p14:tracePt t="24646" x="2384425" y="1946275"/>
          <p14:tracePt t="24663" x="2446338" y="1946275"/>
          <p14:tracePt t="24679" x="2473325" y="1946275"/>
          <p14:tracePt t="24697" x="2490788" y="1946275"/>
          <p14:tracePt t="24714" x="2536825" y="1946275"/>
          <p14:tracePt t="24730" x="2562225" y="1946275"/>
          <p14:tracePt t="24747" x="2581275" y="1946275"/>
          <p14:tracePt t="24764" x="2652713" y="1946275"/>
          <p14:tracePt t="24780" x="2705100" y="1938338"/>
          <p14:tracePt t="24797" x="2751138" y="1938338"/>
          <p14:tracePt t="24814" x="2840038" y="1938338"/>
          <p14:tracePt t="24831" x="2867025" y="1938338"/>
          <p14:tracePt t="24848" x="2894013" y="1938338"/>
          <p14:tracePt t="24864" x="2919413" y="1938338"/>
          <p14:tracePt t="24881" x="2938463" y="1938338"/>
          <p14:tracePt t="24898" x="2955925" y="1938338"/>
          <p14:tracePt t="24914" x="2990850" y="1938338"/>
          <p14:tracePt t="24931" x="3000375" y="1938338"/>
          <p14:tracePt t="24948" x="3017838" y="1938338"/>
          <p14:tracePt t="24965" x="3036888" y="1938338"/>
          <p14:tracePt t="24990" x="3044825" y="1938338"/>
          <p14:tracePt t="25002" x="3062288" y="1938338"/>
          <p14:tracePt t="25028" x="3071813" y="1938338"/>
          <p14:tracePt t="25053" x="3081338" y="1938338"/>
          <p14:tracePt t="25066" x="3089275" y="1938338"/>
          <p14:tracePt t="40278" x="3081338" y="1938338"/>
          <p14:tracePt t="40295" x="3054350" y="1928813"/>
          <p14:tracePt t="40312" x="3027363" y="1919288"/>
          <p14:tracePt t="40329" x="3000375" y="1901825"/>
          <p14:tracePt t="40346" x="2901950" y="1839913"/>
          <p14:tracePt t="40362" x="2857500" y="1812925"/>
          <p14:tracePt t="40379" x="2803525" y="1785938"/>
          <p14:tracePt t="40396" x="2652713" y="1714500"/>
          <p14:tracePt t="40412" x="2589213" y="1679575"/>
          <p14:tracePt t="40429" x="2517775" y="1652588"/>
          <p14:tracePt t="40446" x="2490788" y="1633538"/>
          <p14:tracePt t="40463" x="2428875" y="1581150"/>
          <p14:tracePt t="40479" x="2401888" y="1571625"/>
          <p14:tracePt t="40496" x="2374900" y="1544638"/>
          <p14:tracePt t="40513" x="2330450" y="1517650"/>
          <p14:tracePt t="40530" x="2312988" y="1500188"/>
          <p14:tracePt t="40546" x="2295525" y="1482725"/>
          <p14:tracePt t="40563" x="2276475" y="1465263"/>
          <p14:tracePt t="40580" x="2268538" y="1465263"/>
          <p14:tracePt t="40596" x="2268538" y="1455738"/>
          <p14:tracePt t="40613" x="2268538" y="1446213"/>
          <p14:tracePt t="40680" x="2268538" y="1438275"/>
          <p14:tracePt t="40714" x="2303463" y="1419225"/>
          <p14:tracePt t="40730" x="2357438" y="1411288"/>
          <p14:tracePt t="40747" x="2419350" y="1393825"/>
          <p14:tracePt t="40764" x="2554288" y="1393825"/>
          <p14:tracePt t="40780" x="2633663" y="1393825"/>
          <p14:tracePt t="40797" x="2670175" y="1393825"/>
          <p14:tracePt t="40814" x="2732088" y="1393825"/>
          <p14:tracePt t="40831" x="2741613" y="1393825"/>
          <p14:tracePt t="40848" x="2768600" y="1393825"/>
          <p14:tracePt t="40864" x="2803525" y="1393825"/>
          <p14:tracePt t="40881" x="2830513" y="1401763"/>
          <p14:tracePt t="40898" x="2894013" y="1419225"/>
          <p14:tracePt t="40915" x="3108325" y="1482725"/>
          <p14:tracePt t="40931" x="3224213" y="1517650"/>
          <p14:tracePt t="40948" x="3330575" y="1562100"/>
          <p14:tracePt t="40965" x="3411538" y="1589088"/>
          <p14:tracePt t="40965" x="3473450" y="1608138"/>
          <p14:tracePt t="40981" x="3500438" y="1616075"/>
          <p14:tracePt t="40997" x="3527425" y="1625600"/>
          <p14:tracePt t="41015" x="3536950" y="1625600"/>
          <p14:tracePt t="41534" x="3544888" y="1625600"/>
          <p14:tracePt t="41598" x="3554413" y="1625600"/>
          <p14:tracePt t="41635" x="3562350" y="1625600"/>
          <p14:tracePt t="41686" x="3571875" y="1625600"/>
          <p14:tracePt t="41724" x="3581400" y="1625600"/>
          <p14:tracePt t="41749" x="3589338" y="1625600"/>
          <p14:tracePt t="41863" x="3598863" y="1625600"/>
          <p14:tracePt t="41889" x="3608388" y="1625600"/>
          <p14:tracePt t="41914" x="3616325" y="1616075"/>
          <p14:tracePt t="41927" x="3625850" y="1616075"/>
          <p14:tracePt t="41939" x="3625850" y="1608138"/>
          <p14:tracePt t="41952" x="3633788" y="1608138"/>
          <p14:tracePt t="41965" x="3633788" y="1598613"/>
          <p14:tracePt t="41977" x="3643313" y="1598613"/>
          <p14:tracePt t="41990" x="3652838" y="1598613"/>
          <p14:tracePt t="42129" x="3652838" y="1589088"/>
          <p14:tracePt t="42141" x="3660775" y="1589088"/>
          <p14:tracePt t="42167" x="3670300" y="1589088"/>
          <p14:tracePt t="42192" x="3679825" y="1589088"/>
          <p14:tracePt t="42217" x="3687763" y="1589088"/>
          <p14:tracePt t="42242" x="3687763" y="1581150"/>
          <p14:tracePt t="42255" x="3697288" y="1581150"/>
          <p14:tracePt t="42280" x="3714750" y="1581150"/>
          <p14:tracePt t="42306" x="3724275" y="1571625"/>
          <p14:tracePt t="42318" x="3732213" y="1571625"/>
          <p14:tracePt t="42344" x="3741738" y="1571625"/>
          <p14:tracePt t="42369" x="3751263" y="1571625"/>
          <p14:tracePt t="42382" x="3768725" y="1571625"/>
          <p14:tracePt t="42394" x="3776663" y="1571625"/>
          <p14:tracePt t="42407" x="3795713" y="1571625"/>
          <p14:tracePt t="42422" x="3822700" y="1562100"/>
          <p14:tracePt t="42439" x="3857625" y="1562100"/>
          <p14:tracePt t="42456" x="3884613" y="1554163"/>
          <p14:tracePt t="42473" x="3965575" y="1544638"/>
          <p14:tracePt t="42489" x="4010025" y="1536700"/>
          <p14:tracePt t="42506" x="4037013" y="1527175"/>
          <p14:tracePt t="42523" x="4098925" y="1527175"/>
          <p14:tracePt t="42540" x="4116388" y="1527175"/>
          <p14:tracePt t="42556" x="4133850" y="1527175"/>
          <p14:tracePt t="42573" x="4152900" y="1527175"/>
          <p14:tracePt t="42590" x="4160838" y="1527175"/>
          <p14:tracePt t="42607" x="4170363" y="1527175"/>
          <p14:tracePt t="42624" x="4179888" y="1527175"/>
          <p14:tracePt t="42648" x="4187825" y="1527175"/>
          <p14:tracePt t="42660" x="4197350" y="1527175"/>
          <p14:tracePt t="42686" x="4205288" y="1527175"/>
          <p14:tracePt t="42711" x="4214813" y="1527175"/>
          <p14:tracePt t="42723" x="4224338" y="1527175"/>
          <p14:tracePt t="43254" x="4214813" y="1527175"/>
          <p14:tracePt t="43267" x="4205288" y="1527175"/>
          <p14:tracePt t="43280" x="4187825" y="1527175"/>
          <p14:tracePt t="43292" x="4170363" y="1527175"/>
          <p14:tracePt t="43305" x="4143375" y="1527175"/>
          <p14:tracePt t="43318" x="4089400" y="1527175"/>
          <p14:tracePt t="43330" x="4037013" y="1527175"/>
          <p14:tracePt t="43343" x="3956050" y="1527175"/>
          <p14:tracePt t="43360" x="3884613" y="1527175"/>
          <p14:tracePt t="43376" x="3803650" y="1527175"/>
          <p14:tracePt t="43394" x="3670300" y="1509713"/>
          <p14:tracePt t="43410" x="3598863" y="1509713"/>
          <p14:tracePt t="43427" x="3527425" y="1509713"/>
          <p14:tracePt t="43443" x="3455988" y="1500188"/>
          <p14:tracePt t="43460" x="3276600" y="1490663"/>
          <p14:tracePt t="43477" x="3224213" y="1490663"/>
          <p14:tracePt t="43494" x="3170238" y="1490663"/>
          <p14:tracePt t="43512" x="3062288" y="1490663"/>
          <p14:tracePt t="43528" x="2982913" y="1490663"/>
          <p14:tracePt t="43545" x="2938463" y="1490663"/>
          <p14:tracePt t="43562" x="2822575" y="1490663"/>
          <p14:tracePt t="43579" x="2786063" y="1490663"/>
          <p14:tracePt t="43595" x="2741613" y="1490663"/>
          <p14:tracePt t="43612" x="2670175" y="1490663"/>
          <p14:tracePt t="43629" x="2643188" y="1490663"/>
          <p14:tracePt t="43646" x="2625725" y="1490663"/>
          <p14:tracePt t="43662" x="2589213" y="1490663"/>
          <p14:tracePt t="43685" x="2581275" y="1490663"/>
          <p14:tracePt t="43711" x="2571750" y="1490663"/>
          <p14:tracePt t="43735" x="2562225" y="1490663"/>
          <p14:tracePt t="43773" x="2554288" y="1490663"/>
          <p14:tracePt t="43799" x="2544763" y="1490663"/>
          <p14:tracePt t="43824" x="2536825" y="1490663"/>
          <p14:tracePt t="43836" x="2527300" y="1490663"/>
          <p14:tracePt t="43849" x="2527300" y="1482725"/>
          <p14:tracePt t="43862" x="2509838" y="1473200"/>
          <p14:tracePt t="43874" x="2509838" y="1465263"/>
          <p14:tracePt t="43887" x="2500313" y="1465263"/>
          <p14:tracePt t="43900" x="2490788" y="1446213"/>
          <p14:tracePt t="43914" x="2473325" y="1446213"/>
          <p14:tracePt t="43930" x="2465388" y="1438275"/>
          <p14:tracePt t="43947" x="2465388" y="1428750"/>
          <p14:tracePt t="43964" x="2446338" y="1419225"/>
          <p14:tracePt t="43980" x="2438400" y="1419225"/>
          <p14:tracePt t="44001" x="2419350" y="1419225"/>
          <p14:tracePt t="44014" x="2411413" y="1419225"/>
          <p14:tracePt t="44031" x="2401888" y="1419225"/>
          <p14:tracePt t="44048" x="2374900" y="1419225"/>
          <p14:tracePt t="44064" x="2357438" y="1419225"/>
          <p14:tracePt t="44081" x="2339975" y="1419225"/>
          <p14:tracePt t="44098" x="2330450" y="1419225"/>
          <p14:tracePt t="44114" x="2312988" y="1419225"/>
          <p14:tracePt t="44131" x="2303463" y="1419225"/>
          <p14:tracePt t="44148" x="2295525" y="1419225"/>
          <p14:tracePt t="44165" x="2286000" y="1419225"/>
          <p14:tracePt t="44191" x="2276475" y="1419225"/>
          <p14:tracePt t="44393" x="2295525" y="1419225"/>
          <p14:tracePt t="44406" x="2303463" y="1419225"/>
          <p14:tracePt t="44419" x="2330450" y="1411288"/>
          <p14:tracePt t="44431" x="2366963" y="1401763"/>
          <p14:tracePt t="44443" x="2411413" y="1401763"/>
          <p14:tracePt t="44456" x="2455863" y="1401763"/>
          <p14:tracePt t="44469" x="2509838" y="1401763"/>
          <p14:tracePt t="44483" x="2554288" y="1401763"/>
          <p14:tracePt t="44500" x="2608263" y="1401763"/>
          <p14:tracePt t="44517" x="2670175" y="1401763"/>
          <p14:tracePt t="44533" x="2840038" y="1401763"/>
          <p14:tracePt t="44550" x="2919413" y="1401763"/>
          <p14:tracePt t="44567" x="3000375" y="1401763"/>
          <p14:tracePt t="44584" x="3081338" y="1401763"/>
          <p14:tracePt t="44600" x="3108325" y="1401763"/>
          <p14:tracePt t="44617" x="3143250" y="1401763"/>
          <p14:tracePt t="44634" x="3170238" y="1401763"/>
          <p14:tracePt t="44651" x="3187700" y="1401763"/>
          <p14:tracePt t="44668" x="3205163" y="1401763"/>
          <p14:tracePt t="44684" x="3224213" y="1401763"/>
          <p14:tracePt t="44701" x="3232150" y="1401763"/>
          <p14:tracePt t="44718" x="3241675" y="1401763"/>
          <p14:tracePt t="44735" x="3251200" y="1401763"/>
          <p14:tracePt t="44785" x="3259138" y="1401763"/>
          <p14:tracePt t="45101" x="3259138" y="1393825"/>
          <p14:tracePt t="46557" x="3268663" y="1393825"/>
          <p14:tracePt t="47796" x="3276600" y="1393825"/>
          <p14:tracePt t="47821" x="3286125" y="1393825"/>
          <p14:tracePt t="47847" x="3295650" y="1393825"/>
          <p14:tracePt t="47872" x="3313113" y="1393825"/>
          <p14:tracePt t="47885" x="3322638" y="1393825"/>
          <p14:tracePt t="47897" x="3340100" y="1393825"/>
          <p14:tracePt t="47910" x="3367088" y="1393825"/>
          <p14:tracePt t="47923" x="3438525" y="1393825"/>
          <p14:tracePt t="47935" x="3544888" y="1393825"/>
          <p14:tracePt t="47951" x="3687763" y="1393825"/>
          <p14:tracePt t="47968" x="3813175" y="1393825"/>
          <p14:tracePt t="47986" x="4010025" y="1393825"/>
          <p14:tracePt t="48002" x="4071938" y="1393825"/>
          <p14:tracePt t="48018" x="4108450" y="1393825"/>
          <p14:tracePt t="48035" x="4152900" y="1393825"/>
          <p14:tracePt t="48052" x="4276725" y="1393825"/>
          <p14:tracePt t="48069" x="4367213" y="1401763"/>
          <p14:tracePt t="48085" x="4473575" y="1419225"/>
          <p14:tracePt t="48102" x="4679950" y="1473200"/>
          <p14:tracePt t="48119" x="4751388" y="1490663"/>
          <p14:tracePt t="48136" x="4803775" y="1500188"/>
          <p14:tracePt t="48152" x="4902200" y="1517650"/>
          <p14:tracePt t="48169" x="4946650" y="1517650"/>
          <p14:tracePt t="48186" x="4991100" y="1527175"/>
          <p14:tracePt t="48203" x="5108575" y="1536700"/>
          <p14:tracePt t="48219" x="5133975" y="1544638"/>
          <p14:tracePt t="48236" x="5180013" y="1544638"/>
          <p14:tracePt t="48253" x="5214938" y="1554163"/>
          <p14:tracePt t="48270" x="5224463" y="1554163"/>
          <p14:tracePt t="48286" x="5224463" y="1562100"/>
          <p14:tracePt t="48340" x="5232400" y="1562100"/>
          <p14:tracePt t="52553" x="5197475" y="1562100"/>
          <p14:tracePt t="52565" x="5143500" y="1562100"/>
          <p14:tracePt t="52578" x="5018088" y="1581150"/>
          <p14:tracePt t="52591" x="4803775" y="1633538"/>
          <p14:tracePt t="52603" x="4465638" y="1714500"/>
          <p14:tracePt t="52616" x="4143375" y="1812925"/>
          <p14:tracePt t="52629" x="3848100" y="1884363"/>
          <p14:tracePt t="52642" x="3616325" y="1973263"/>
          <p14:tracePt t="52659" x="3367088" y="2044700"/>
          <p14:tracePt t="52676" x="3187700" y="2116138"/>
          <p14:tracePt t="52693" x="2803525" y="2232025"/>
          <p14:tracePt t="52709" x="2652713" y="2295525"/>
          <p14:tracePt t="52726" x="2554288" y="2322513"/>
          <p14:tracePt t="52743" x="2384425" y="2384425"/>
          <p14:tracePt t="52760" x="2312988" y="2411413"/>
          <p14:tracePt t="52776" x="2232025" y="2428875"/>
          <p14:tracePt t="52793" x="2089150" y="2465388"/>
          <p14:tracePt t="52810" x="2054225" y="2473325"/>
          <p14:tracePt t="52827" x="2009775" y="2490788"/>
          <p14:tracePt t="52844" x="1982788" y="2490788"/>
          <p14:tracePt t="52860" x="1973263" y="2490788"/>
          <p14:tracePt t="52877" x="1946275" y="2490788"/>
          <p14:tracePt t="52895" x="1928813" y="2490788"/>
          <p14:tracePt t="52910" x="1919288" y="2490788"/>
          <p14:tracePt t="52927" x="1911350" y="2490788"/>
          <p14:tracePt t="52944" x="1901825" y="2482850"/>
          <p14:tracePt t="52961" x="1884363" y="2455863"/>
          <p14:tracePt t="52978" x="1866900" y="2438400"/>
          <p14:tracePt t="52994" x="1866900" y="2419350"/>
          <p14:tracePt t="53011" x="1866900" y="2393950"/>
          <p14:tracePt t="53028" x="1866900" y="2384425"/>
          <p14:tracePt t="53045" x="1866900" y="2366963"/>
          <p14:tracePt t="53061" x="1866900" y="2339975"/>
          <p14:tracePt t="53078" x="1866900" y="2330450"/>
          <p14:tracePt t="53095" x="1866900" y="2322513"/>
          <p14:tracePt t="53112" x="1866900" y="2312988"/>
          <p14:tracePt t="53128" x="1866900" y="2303463"/>
          <p14:tracePt t="53147" x="1866900" y="2286000"/>
          <p14:tracePt t="53162" x="1866900" y="2276475"/>
          <p14:tracePt t="53178" x="1866900" y="2268538"/>
          <p14:tracePt t="53195" x="1866900" y="2259013"/>
          <p14:tracePt t="53212" x="1874838" y="2251075"/>
          <p14:tracePt t="53261" x="1874838" y="2241550"/>
          <p14:tracePt t="53312" x="1874838" y="2232025"/>
          <p14:tracePt t="53362" x="1874838" y="2224088"/>
          <p14:tracePt t="53375" x="1884363" y="2224088"/>
          <p14:tracePt t="53400" x="1893888" y="2214563"/>
          <p14:tracePt t="53413" x="1901825" y="2214563"/>
          <p14:tracePt t="53426" x="1911350" y="2205038"/>
          <p14:tracePt t="53451" x="1919288" y="2197100"/>
          <p14:tracePt t="53464" x="1928813" y="2187575"/>
          <p14:tracePt t="53488" x="1938338" y="2179638"/>
          <p14:tracePt t="53501" x="1946275" y="2179638"/>
          <p14:tracePt t="53514" x="1955800" y="2179638"/>
          <p14:tracePt t="53526" x="1965325" y="2170113"/>
          <p14:tracePt t="53539" x="1973263" y="2160588"/>
          <p14:tracePt t="53551" x="1982788" y="2160588"/>
          <p14:tracePt t="53564" x="2000250" y="2160588"/>
          <p14:tracePt t="53580" x="2009775" y="2160588"/>
          <p14:tracePt t="53597" x="2027238" y="2160588"/>
          <p14:tracePt t="53613" x="2044700" y="2160588"/>
          <p14:tracePt t="53630" x="2071688" y="2160588"/>
          <p14:tracePt t="53647" x="2089150" y="2160588"/>
          <p14:tracePt t="53664" x="2108200" y="2160588"/>
          <p14:tracePt t="53681" x="2125663" y="2160588"/>
          <p14:tracePt t="53698" x="2143125" y="2160588"/>
          <p14:tracePt t="53715" x="2152650" y="2160588"/>
          <p14:tracePt t="53731" x="2179638" y="2160588"/>
          <p14:tracePt t="53748" x="2197100" y="2160588"/>
          <p14:tracePt t="53765" x="2214563" y="2160588"/>
          <p14:tracePt t="53782" x="2259013" y="2160588"/>
          <p14:tracePt t="53798" x="2286000" y="2160588"/>
          <p14:tracePt t="53815" x="2322513" y="2160588"/>
          <p14:tracePt t="53832" x="2401888" y="2160588"/>
          <p14:tracePt t="53849" x="2428875" y="2160588"/>
          <p14:tracePt t="53865" x="2465388" y="2160588"/>
          <p14:tracePt t="53882" x="2536825" y="2160588"/>
          <p14:tracePt t="53899" x="2581275" y="2160588"/>
          <p14:tracePt t="53916" x="2616200" y="2160588"/>
          <p14:tracePt t="53932" x="2679700" y="2160588"/>
          <p14:tracePt t="53949" x="2705100" y="2160588"/>
          <p14:tracePt t="53966" x="2724150" y="2160588"/>
          <p14:tracePt t="53983" x="2732088" y="2160588"/>
          <p14:tracePt t="54083" x="2741613" y="2160588"/>
          <p14:tracePt t="54109" x="2751138" y="2160588"/>
          <p14:tracePt t="54121" x="2759075" y="2160588"/>
          <p14:tracePt t="54133" x="2759075" y="2170113"/>
          <p14:tracePt t="54146" x="2768600" y="2170113"/>
          <p14:tracePt t="54158" x="2786063" y="2170113"/>
          <p14:tracePt t="54171" x="2795588" y="2179638"/>
          <p14:tracePt t="54184" x="2803525" y="2179638"/>
          <p14:tracePt t="54209" x="2813050" y="2179638"/>
          <p14:tracePt t="54260" x="2822575" y="2179638"/>
          <p14:tracePt t="54879" x="2830513" y="2179638"/>
          <p14:tracePt t="54892" x="2867025" y="2179638"/>
          <p14:tracePt t="54905" x="2919413" y="2179638"/>
          <p14:tracePt t="54917" x="2990850" y="2179638"/>
          <p14:tracePt t="54931" x="3089275" y="2179638"/>
          <p14:tracePt t="54943" x="3197225" y="2179638"/>
          <p14:tracePt t="54955" x="3286125" y="2187575"/>
          <p14:tracePt t="54971" x="3357563" y="2187575"/>
          <p14:tracePt t="54988" x="3419475" y="2187575"/>
          <p14:tracePt t="55005" x="3473450" y="2197100"/>
          <p14:tracePt t="55021" x="3544888" y="2197100"/>
          <p14:tracePt t="55038" x="3598863" y="2205038"/>
          <p14:tracePt t="55055" x="3625850" y="2205038"/>
          <p14:tracePt t="55072" x="3697288" y="2205038"/>
          <p14:tracePt t="55088" x="3732213" y="2205038"/>
          <p14:tracePt t="55105" x="3759200" y="2205038"/>
          <p14:tracePt t="55122" x="3813175" y="2205038"/>
          <p14:tracePt t="55139" x="3830638" y="2205038"/>
          <p14:tracePt t="55156" x="3848100" y="2205038"/>
          <p14:tracePt t="55172" x="3884613" y="2205038"/>
          <p14:tracePt t="55189" x="3894138" y="2205038"/>
          <p14:tracePt t="55206" x="3919538" y="2205038"/>
          <p14:tracePt t="55222" x="3956050" y="2205038"/>
          <p14:tracePt t="55239" x="3983038" y="2205038"/>
          <p14:tracePt t="55256" x="4000500" y="2205038"/>
          <p14:tracePt t="55273" x="4017963" y="2205038"/>
          <p14:tracePt t="55297" x="4027488" y="2205038"/>
          <p14:tracePt t="55322" x="4037013" y="2205038"/>
          <p14:tracePt t="55335" x="4044950" y="2205038"/>
          <p14:tracePt t="55360" x="4054475" y="2205038"/>
          <p14:tracePt t="55373" x="4071938" y="2205038"/>
          <p14:tracePt t="55398" x="4081463" y="2205038"/>
          <p14:tracePt t="55411" x="4098925" y="2205038"/>
          <p14:tracePt t="55436" x="4116388" y="2205038"/>
          <p14:tracePt t="55449" x="4125913" y="2205038"/>
          <p14:tracePt t="55474" x="4133850" y="2205038"/>
          <p14:tracePt t="55487" x="4143375" y="2205038"/>
          <p14:tracePt t="55512" x="4152900" y="2205038"/>
          <p14:tracePt t="55525" x="4170363" y="2205038"/>
          <p14:tracePt t="55550" x="4187825" y="2205038"/>
          <p14:tracePt t="55563" x="4197350" y="2205038"/>
          <p14:tracePt t="55575" x="4205288" y="2205038"/>
          <p14:tracePt t="55588" x="4224338" y="2205038"/>
          <p14:tracePt t="55613" x="4232275" y="2205038"/>
          <p14:tracePt t="55638" x="4241800" y="2205038"/>
          <p14:tracePt t="56107" x="4224338" y="2205038"/>
          <p14:tracePt t="56120" x="4214813" y="2205038"/>
          <p14:tracePt t="56132" x="4187825" y="2205038"/>
          <p14:tracePt t="56145" x="4152900" y="2187575"/>
          <p14:tracePt t="56161" x="4081463" y="2179638"/>
          <p14:tracePt t="56178" x="4017963" y="2160588"/>
          <p14:tracePt t="56194" x="3956050" y="2152650"/>
          <p14:tracePt t="56211" x="3840163" y="2125663"/>
          <p14:tracePt t="56228" x="3803650" y="2116138"/>
          <p14:tracePt t="56244" x="3751263" y="2108200"/>
          <p14:tracePt t="56261" x="3670300" y="2089150"/>
          <p14:tracePt t="56278" x="3633788" y="2081213"/>
          <p14:tracePt t="56295" x="3589338" y="2062163"/>
          <p14:tracePt t="56311" x="3544888" y="2044700"/>
          <p14:tracePt t="56328" x="3527425" y="2036763"/>
          <p14:tracePt t="56347" x="3509963" y="2027238"/>
          <p14:tracePt t="56362" x="3500438" y="2027238"/>
          <p14:tracePt t="56378" x="3490913" y="2009775"/>
          <p14:tracePt t="56395" x="3473450" y="2000250"/>
          <p14:tracePt t="56412" x="3446463" y="1973263"/>
          <p14:tracePt t="56429" x="3438525" y="1965325"/>
          <p14:tracePt t="56446" x="3438525" y="1938338"/>
          <p14:tracePt t="56462" x="3411538" y="1884363"/>
          <p14:tracePt t="56479" x="3411538" y="1857375"/>
          <p14:tracePt t="56496" x="3411538" y="1830388"/>
          <p14:tracePt t="56513" x="3429000" y="1768475"/>
          <p14:tracePt t="56529" x="3455988" y="1731963"/>
          <p14:tracePt t="56546" x="3500438" y="1697038"/>
          <p14:tracePt t="56563" x="3598863" y="1633538"/>
          <p14:tracePt t="56580" x="3670300" y="1608138"/>
          <p14:tracePt t="56596" x="3732213" y="1589088"/>
          <p14:tracePt t="56613" x="3848100" y="1554163"/>
          <p14:tracePt t="56630" x="3884613" y="1544638"/>
          <p14:tracePt t="56647" x="3938588" y="1544638"/>
          <p14:tracePt t="56663" x="4044950" y="1544638"/>
          <p14:tracePt t="56680" x="4098925" y="1544638"/>
          <p14:tracePt t="56697" x="4160838" y="1544638"/>
          <p14:tracePt t="56714" x="4232275" y="1544638"/>
          <p14:tracePt t="56730" x="4259263" y="1544638"/>
          <p14:tracePt t="56747" x="4286250" y="1544638"/>
          <p14:tracePt t="56764" x="4357688" y="1589088"/>
          <p14:tracePt t="56781" x="4394200" y="1625600"/>
          <p14:tracePt t="56797" x="4438650" y="1670050"/>
          <p14:tracePt t="56814" x="4518025" y="1758950"/>
          <p14:tracePt t="56831" x="4545013" y="1803400"/>
          <p14:tracePt t="56848" x="4572000" y="1847850"/>
          <p14:tracePt t="56864" x="4589463" y="1874838"/>
          <p14:tracePt t="56881" x="4608513" y="1946275"/>
          <p14:tracePt t="56897" x="4608513" y="1973263"/>
          <p14:tracePt t="56915" x="4616450" y="1990725"/>
          <p14:tracePt t="56931" x="4625975" y="2081213"/>
          <p14:tracePt t="56948" x="4625975" y="2125663"/>
          <p14:tracePt t="56965" x="4633913" y="2179638"/>
          <p14:tracePt t="56982" x="4633913" y="2241550"/>
          <p14:tracePt t="56998" x="4633913" y="2268538"/>
          <p14:tracePt t="57015" x="4633913" y="2276475"/>
          <p14:tracePt t="57032" x="4633913" y="2295525"/>
          <p14:tracePt t="57049" x="4633913" y="2303463"/>
          <p14:tracePt t="57066" x="4633913" y="2312988"/>
          <p14:tracePt t="57082" x="4633913" y="2322513"/>
          <p14:tracePt t="57118" x="4633913" y="2330450"/>
          <p14:tracePt t="57144" x="4633913" y="2339975"/>
          <p14:tracePt t="57435" x="4643438" y="2339975"/>
          <p14:tracePt t="57473" x="4652963" y="2339975"/>
          <p14:tracePt t="57498" x="4660900" y="2339975"/>
          <p14:tracePt t="57523" x="4679950" y="2330450"/>
          <p14:tracePt t="57537" x="4697413" y="2330450"/>
          <p14:tracePt t="57549" x="4705350" y="2330450"/>
          <p14:tracePt t="57561" x="4724400" y="2322513"/>
          <p14:tracePt t="57573" x="4741863" y="2312988"/>
          <p14:tracePt t="57587" x="4768850" y="2303463"/>
          <p14:tracePt t="57602" x="4786313" y="2303463"/>
          <p14:tracePt t="57618" x="4813300" y="2303463"/>
          <p14:tracePt t="57635" x="4830763" y="2303463"/>
          <p14:tracePt t="57652" x="4867275" y="2286000"/>
          <p14:tracePt t="57668" x="4894263" y="2276475"/>
          <p14:tracePt t="57685" x="4919663" y="2276475"/>
          <p14:tracePt t="57702" x="4965700" y="2268538"/>
          <p14:tracePt t="57719" x="4983163" y="2268538"/>
          <p14:tracePt t="57735" x="5000625" y="2259013"/>
          <p14:tracePt t="57752" x="5037138" y="2251075"/>
          <p14:tracePt t="57769" x="5045075" y="2251075"/>
          <p14:tracePt t="57789" x="5054600" y="2251075"/>
          <p14:tracePt t="57852" x="5054600" y="2241550"/>
          <p14:tracePt t="58207" x="5062538" y="2241550"/>
          <p14:tracePt t="58219" x="5072063" y="2241550"/>
          <p14:tracePt t="58232" x="5089525" y="2241550"/>
          <p14:tracePt t="58244" x="5108575" y="2241550"/>
          <p14:tracePt t="58257" x="5153025" y="2241550"/>
          <p14:tracePt t="58272" x="5205413" y="2241550"/>
          <p14:tracePt t="58289" x="5295900" y="2232025"/>
          <p14:tracePt t="58305" x="5384800" y="2224088"/>
          <p14:tracePt t="58322" x="5527675" y="2214563"/>
          <p14:tracePt t="58339" x="5572125" y="2205038"/>
          <p14:tracePt t="58355" x="5599113" y="2205038"/>
          <p14:tracePt t="58372" x="5643563" y="2197100"/>
          <p14:tracePt t="58389" x="5661025" y="2197100"/>
          <p14:tracePt t="58406" x="5688013" y="2197100"/>
          <p14:tracePt t="58422" x="5732463" y="2197100"/>
          <p14:tracePt t="58439" x="5741988" y="2197100"/>
          <p14:tracePt t="58456" x="5751513" y="2197100"/>
          <p14:tracePt t="58473" x="5768975" y="2197100"/>
          <p14:tracePt t="58522" x="5776913" y="2197100"/>
          <p14:tracePt t="58548" x="5786438" y="2197100"/>
          <p14:tracePt t="58560" x="5803900" y="2197100"/>
          <p14:tracePt t="58573" x="5813425" y="2197100"/>
          <p14:tracePt t="58586" x="5822950" y="2197100"/>
          <p14:tracePt t="58598" x="5830888" y="2197100"/>
          <p14:tracePt t="58611" x="5840413" y="2197100"/>
          <p14:tracePt t="58636" x="5848350" y="2197100"/>
          <p14:tracePt t="58662" x="5857875" y="2197100"/>
          <p14:tracePt t="58674" x="5867400" y="2197100"/>
          <p14:tracePt t="58699" x="5875338" y="2197100"/>
          <p14:tracePt t="58725" x="5884863" y="2197100"/>
          <p14:tracePt t="58775" x="5894388" y="2197100"/>
          <p14:tracePt t="58814" x="5902325" y="2197100"/>
          <p14:tracePt t="58839" x="5911850" y="2197100"/>
          <p14:tracePt t="58864" x="5919788" y="2197100"/>
          <p14:tracePt t="58878" x="5929313" y="2197100"/>
          <p14:tracePt t="58901" x="5938838" y="2197100"/>
          <p14:tracePt t="58927" x="5946775" y="2197100"/>
          <p14:tracePt t="58952" x="5956300" y="2197100"/>
          <p14:tracePt t="58965" x="5965825" y="2197100"/>
          <p14:tracePt t="58990" x="5973763" y="2197100"/>
          <p14:tracePt t="59003" x="5983288" y="2197100"/>
          <p14:tracePt t="59015" x="5991225" y="2197100"/>
          <p14:tracePt t="59028" x="6000750" y="2197100"/>
          <p14:tracePt t="59054" x="6010275" y="2197100"/>
          <p14:tracePt t="59066" x="6018213" y="2197100"/>
          <p14:tracePt t="59079" x="6037263" y="2197100"/>
          <p14:tracePt t="59104" x="6054725" y="2197100"/>
          <p14:tracePt t="59117" x="6062663" y="2197100"/>
          <p14:tracePt t="59129" x="6081713" y="2197100"/>
          <p14:tracePt t="59143" x="6089650" y="2197100"/>
          <p14:tracePt t="59160" x="6099175" y="2197100"/>
          <p14:tracePt t="59176" x="6126163" y="2197100"/>
          <p14:tracePt t="59193" x="6143625" y="2197100"/>
          <p14:tracePt t="59210" x="6161088" y="2197100"/>
          <p14:tracePt t="59227" x="6188075" y="2187575"/>
          <p14:tracePt t="59243" x="6224588" y="2187575"/>
          <p14:tracePt t="59260" x="6251575" y="2187575"/>
          <p14:tracePt t="59277" x="6269038" y="2187575"/>
          <p14:tracePt t="59294" x="6313488" y="2187575"/>
          <p14:tracePt t="59310" x="6330950" y="2187575"/>
          <p14:tracePt t="59327" x="6348413" y="2187575"/>
          <p14:tracePt t="59344" x="6384925" y="2187575"/>
          <p14:tracePt t="59361" x="6411913" y="2187575"/>
          <p14:tracePt t="59377" x="6438900" y="2187575"/>
          <p14:tracePt t="59395" x="6473825" y="2187575"/>
          <p14:tracePt t="59411" x="6491288" y="2187575"/>
          <p14:tracePt t="59428" x="6510338" y="2187575"/>
          <p14:tracePt t="59444" x="6537325" y="2187575"/>
          <p14:tracePt t="59461" x="6599238" y="2187575"/>
          <p14:tracePt t="59478" x="6634163" y="2187575"/>
          <p14:tracePt t="59495" x="6670675" y="2187575"/>
          <p14:tracePt t="59511" x="6769100" y="2187575"/>
          <p14:tracePt t="59528" x="6831013" y="2187575"/>
          <p14:tracePt t="59545" x="6875463" y="2187575"/>
          <p14:tracePt t="59562" x="6965950" y="2187575"/>
          <p14:tracePt t="59579" x="6991350" y="2187575"/>
          <p14:tracePt t="59595" x="7018338" y="2187575"/>
          <p14:tracePt t="59612" x="7054850" y="2197100"/>
          <p14:tracePt t="59629" x="7062788" y="2205038"/>
          <p14:tracePt t="59646" x="7072313" y="2205038"/>
          <p14:tracePt t="59662" x="7081838" y="2205038"/>
          <p14:tracePt t="60052" x="7089775" y="2205038"/>
          <p14:tracePt t="60077" x="7108825" y="2197100"/>
          <p14:tracePt t="60090" x="7108825" y="2187575"/>
          <p14:tracePt t="60103" x="7126288" y="2187575"/>
          <p14:tracePt t="60141" x="7134225" y="2187575"/>
          <p14:tracePt t="60191" x="7143750" y="2187575"/>
          <p14:tracePt t="60217" x="7161213" y="2187575"/>
          <p14:tracePt t="60229" x="7170738" y="2187575"/>
          <p14:tracePt t="60242" x="7180263" y="2187575"/>
          <p14:tracePt t="60255" x="7188200" y="2187575"/>
          <p14:tracePt t="60280" x="7197725" y="2187575"/>
          <p14:tracePt t="60293" x="7205663" y="2187575"/>
          <p14:tracePt t="60432" x="7215188" y="2187575"/>
          <p14:tracePt t="60483" x="7224713" y="2187575"/>
          <p14:tracePt t="60495" x="7232650" y="2187575"/>
          <p14:tracePt t="60521" x="7232650" y="2179638"/>
          <p14:tracePt t="60546" x="7242175" y="2179638"/>
          <p14:tracePt t="60608" x="7251700" y="2179638"/>
          <p14:tracePt t="60634" x="7259638" y="2179638"/>
          <p14:tracePt t="60647" x="7269163" y="2179638"/>
          <p14:tracePt t="60672" x="7277100" y="2179638"/>
          <p14:tracePt t="60698" x="7296150" y="2179638"/>
          <p14:tracePt t="60710" x="7313613" y="2179638"/>
          <p14:tracePt t="60723" x="7331075" y="2170113"/>
          <p14:tracePt t="60735" x="7340600" y="2170113"/>
          <p14:tracePt t="60751" x="7358063" y="2170113"/>
          <p14:tracePt t="60768" x="7385050" y="2170113"/>
          <p14:tracePt t="60785" x="7412038" y="2170113"/>
          <p14:tracePt t="60802" x="7466013" y="2160588"/>
          <p14:tracePt t="60818" x="7500938" y="2160588"/>
          <p14:tracePt t="60835" x="7527925" y="2160588"/>
          <p14:tracePt t="60852" x="7572375" y="2160588"/>
          <p14:tracePt t="60868" x="7599363" y="2160588"/>
          <p14:tracePt t="60885" x="7608888" y="2160588"/>
          <p14:tracePt t="60902" x="7626350" y="2160588"/>
          <p14:tracePt t="60925" x="7634288" y="2160588"/>
          <p14:tracePt t="61026" x="7608888" y="2160588"/>
          <p14:tracePt t="61039" x="7527925" y="2160588"/>
          <p14:tracePt t="61052" x="7358063" y="2160588"/>
          <p14:tracePt t="61064" x="7134225" y="2160588"/>
          <p14:tracePt t="61077" x="6938963" y="2160588"/>
          <p14:tracePt t="61090" x="6813550" y="2160588"/>
          <p14:tracePt t="61103" x="6732588" y="2160588"/>
          <p14:tracePt t="61120" x="6670675" y="2160588"/>
          <p14:tracePt t="61137" x="6626225" y="2160588"/>
          <p14:tracePt t="61153" x="6510338" y="2152650"/>
          <p14:tracePt t="61169" x="6429375" y="2143125"/>
          <p14:tracePt t="61186" x="6357938" y="2143125"/>
          <p14:tracePt t="61203" x="6232525" y="2125663"/>
          <p14:tracePt t="61220" x="6170613" y="2125663"/>
          <p14:tracePt t="61237" x="6099175" y="2116138"/>
          <p14:tracePt t="61254" x="5956300" y="2116138"/>
          <p14:tracePt t="61271" x="5902325" y="2116138"/>
          <p14:tracePt t="61287" x="5822950" y="2116138"/>
          <p14:tracePt t="61305" x="5643563" y="2108200"/>
          <p14:tracePt t="61321" x="5545138" y="2098675"/>
          <p14:tracePt t="61338" x="5456238" y="2098675"/>
          <p14:tracePt t="61355" x="5394325" y="2098675"/>
          <p14:tracePt t="61356" x="5348288" y="2089150"/>
          <p14:tracePt t="61371" x="5303838" y="2081213"/>
          <p14:tracePt t="61388" x="5286375" y="2071688"/>
          <p14:tracePt t="61405" x="5259388" y="2062163"/>
          <p14:tracePt t="61406" x="5232400" y="2054225"/>
          <p14:tracePt t="61421" x="5224463" y="2036763"/>
          <p14:tracePt t="61438" x="5214938" y="2027238"/>
          <p14:tracePt t="61455" x="5205413" y="2017713"/>
          <p14:tracePt t="61472" x="5197475" y="1990725"/>
          <p14:tracePt t="61489" x="5187950" y="1965325"/>
          <p14:tracePt t="61505" x="5187950" y="1946275"/>
          <p14:tracePt t="61522" x="5205413" y="1901825"/>
          <p14:tracePt t="61539" x="5224463" y="1874838"/>
          <p14:tracePt t="61555" x="5286375" y="1830388"/>
          <p14:tracePt t="61572" x="5510213" y="1724025"/>
          <p14:tracePt t="61589" x="5661025" y="1679575"/>
          <p14:tracePt t="61606" x="5840413" y="1616075"/>
          <p14:tracePt t="61622" x="6180138" y="1554163"/>
          <p14:tracePt t="61639" x="6303963" y="1554163"/>
          <p14:tracePt t="61656" x="6456363" y="1554163"/>
          <p14:tracePt t="61673" x="6840538" y="1625600"/>
          <p14:tracePt t="61689" x="7000875" y="1697038"/>
          <p14:tracePt t="61706" x="7153275" y="1785938"/>
          <p14:tracePt t="61723" x="7402513" y="1955800"/>
          <p14:tracePt t="61740" x="7500938" y="2027238"/>
          <p14:tracePt t="61757" x="7599363" y="2098675"/>
          <p14:tracePt t="61773" x="7732713" y="2232025"/>
          <p14:tracePt t="61790" x="7777163" y="2303463"/>
          <p14:tracePt t="61807" x="7840663" y="2384425"/>
          <p14:tracePt t="61824" x="7912100" y="2527300"/>
          <p14:tracePt t="61840" x="7929563" y="2581275"/>
          <p14:tracePt t="61857" x="7929563" y="2616200"/>
          <p14:tracePt t="61874" x="7929563" y="2652713"/>
          <p14:tracePt t="61891" x="7929563" y="2660650"/>
          <p14:tracePt t="61907" x="7929563" y="2670175"/>
          <p14:tracePt t="61924" x="7894638" y="2679700"/>
          <p14:tracePt t="61941" x="7858125" y="2687638"/>
          <p14:tracePt t="61958" x="7804150" y="2705100"/>
          <p14:tracePt t="61974" x="7715250" y="2714625"/>
          <p14:tracePt t="61991" x="7661275" y="2724150"/>
          <p14:tracePt t="62008" x="7626350" y="2724150"/>
          <p14:tracePt t="62026" x="7572375" y="2724150"/>
          <p14:tracePt t="62041" x="7545388" y="2724150"/>
          <p14:tracePt t="62058" x="7527925" y="2724150"/>
          <p14:tracePt t="62075" x="7518400" y="2714625"/>
          <p14:tracePt t="62092" x="7483475" y="2687638"/>
          <p14:tracePt t="62108" x="7466013" y="2679700"/>
          <p14:tracePt t="62125" x="7446963" y="2660650"/>
          <p14:tracePt t="62142" x="7429500" y="2633663"/>
          <p14:tracePt t="62159" x="7419975" y="2616200"/>
          <p14:tracePt t="62175" x="7402513" y="2608263"/>
          <p14:tracePt t="62192" x="7385050" y="2581275"/>
          <p14:tracePt t="62209" x="7367588" y="2562225"/>
          <p14:tracePt t="62225" x="7348538" y="2554288"/>
          <p14:tracePt t="62242" x="7296150" y="2500313"/>
          <p14:tracePt t="62259" x="7277100" y="2482850"/>
          <p14:tracePt t="62276" x="7259638" y="2455863"/>
          <p14:tracePt t="62293" x="7224713" y="2428875"/>
          <p14:tracePt t="62309" x="7205663" y="2411413"/>
          <p14:tracePt t="62326" x="7188200" y="2401888"/>
          <p14:tracePt t="62343" x="7134225" y="2366963"/>
          <p14:tracePt t="62360" x="7116763" y="2347913"/>
          <p14:tracePt t="62376" x="7089775" y="2322513"/>
          <p14:tracePt t="62393" x="7054850" y="2295525"/>
          <p14:tracePt t="62410" x="7045325" y="2295525"/>
          <p14:tracePt t="62427" x="7037388" y="2286000"/>
          <p14:tracePt t="62443" x="7027863" y="2286000"/>
          <p14:tracePt t="62810" x="7018338" y="2276475"/>
          <p14:tracePt t="62823" x="7010400" y="2268538"/>
          <p14:tracePt t="62835" x="7000875" y="2251075"/>
          <p14:tracePt t="62847" x="6973888" y="2232025"/>
          <p14:tracePt t="62862" x="6938963" y="2214563"/>
          <p14:tracePt t="62879" x="6875463" y="2179638"/>
          <p14:tracePt t="62896" x="6823075" y="2152650"/>
          <p14:tracePt t="62913" x="6732588" y="2098675"/>
          <p14:tracePt t="62929" x="6697663" y="2081213"/>
          <p14:tracePt t="62946" x="6670675" y="2081213"/>
          <p14:tracePt t="62963" x="6634163" y="2062163"/>
          <p14:tracePt t="62980" x="6626225" y="2054225"/>
          <p14:tracePt t="62996" x="6608763" y="2054225"/>
          <p14:tracePt t="63013" x="6562725" y="2027238"/>
          <p14:tracePt t="63030" x="6545263" y="2027238"/>
          <p14:tracePt t="63047" x="6527800" y="2017713"/>
          <p14:tracePt t="63063" x="6510338" y="2009775"/>
          <p14:tracePt t="63080" x="6500813" y="2009775"/>
          <p14:tracePt t="63097" x="6491288" y="2009775"/>
          <p14:tracePt t="63114" x="6483350" y="2009775"/>
          <p14:tracePt t="63151" x="6473825" y="2009775"/>
          <p14:tracePt t="63177" x="6465888" y="2009775"/>
          <p14:tracePt t="63215" x="6456363" y="2009775"/>
          <p14:tracePt t="63265" x="6446838" y="2009775"/>
          <p14:tracePt t="63290" x="6429375" y="2009775"/>
          <p14:tracePt t="63303" x="6419850" y="2009775"/>
          <p14:tracePt t="63315" x="6402388" y="2009775"/>
          <p14:tracePt t="63328" x="6375400" y="2009775"/>
          <p14:tracePt t="63341" x="6348413" y="2009775"/>
          <p14:tracePt t="63354" x="6323013" y="2009775"/>
          <p14:tracePt t="63367" x="6296025" y="2009775"/>
          <p14:tracePt t="63382" x="6259513" y="2009775"/>
          <p14:tracePt t="63399" x="6232525" y="2009775"/>
          <p14:tracePt t="63415" x="6180138" y="2009775"/>
          <p14:tracePt t="63432" x="6099175" y="2009775"/>
          <p14:tracePt t="63449" x="6037263" y="2009775"/>
          <p14:tracePt t="63466" x="5991225" y="2009775"/>
          <p14:tracePt t="63482" x="5938838" y="2009775"/>
          <p14:tracePt t="63499" x="5919788" y="2009775"/>
          <p14:tracePt t="63516" x="5911850" y="2009775"/>
          <p14:tracePt t="63533" x="5902325" y="2009775"/>
          <p14:tracePt t="63549" x="5894388" y="2009775"/>
          <p14:tracePt t="63569" x="5884863" y="2009775"/>
          <p14:tracePt t="63594" x="5875338" y="2009775"/>
          <p14:tracePt t="63607" x="5867400" y="2009775"/>
          <p14:tracePt t="63632" x="5857875" y="2009775"/>
          <p14:tracePt t="63657" x="5848350" y="2009775"/>
          <p14:tracePt t="63670" x="5840413" y="2009775"/>
          <p14:tracePt t="63695" x="5830888" y="2009775"/>
          <p14:tracePt t="63721" x="5822950" y="2009775"/>
          <p14:tracePt t="64037" x="5840413" y="2009775"/>
          <p14:tracePt t="64050" x="5848350" y="2009775"/>
          <p14:tracePt t="64062" x="5857875" y="2017713"/>
          <p14:tracePt t="64075" x="5875338" y="2017713"/>
          <p14:tracePt t="64088" x="5894388" y="2017713"/>
          <p14:tracePt t="64102" x="5919788" y="2017713"/>
          <p14:tracePt t="64119" x="5956300" y="2017713"/>
          <p14:tracePt t="64135" x="6010275" y="2017713"/>
          <p14:tracePt t="64152" x="6126163" y="2017713"/>
          <p14:tracePt t="64169" x="6188075" y="2017713"/>
          <p14:tracePt t="64186" x="6251575" y="2017713"/>
          <p14:tracePt t="64203" x="6384925" y="2017713"/>
          <p14:tracePt t="64219" x="6446838" y="2017713"/>
          <p14:tracePt t="64236" x="6510338" y="2017713"/>
          <p14:tracePt t="64253" x="6608763" y="2017713"/>
          <p14:tracePt t="64270" x="6634163" y="2017713"/>
          <p14:tracePt t="64286" x="6680200" y="2017713"/>
          <p14:tracePt t="64303" x="6742113" y="2017713"/>
          <p14:tracePt t="64320" x="6769100" y="2017713"/>
          <p14:tracePt t="64337" x="6796088" y="2017713"/>
          <p14:tracePt t="64353" x="6823075" y="2017713"/>
          <p14:tracePt t="64370" x="6848475" y="2027238"/>
          <p14:tracePt t="64386" x="6867525" y="2027238"/>
          <p14:tracePt t="64403" x="6884988" y="2036763"/>
          <p14:tracePt t="64420" x="6894513" y="2036763"/>
          <p14:tracePt t="64441" x="6902450" y="2036763"/>
          <p14:tracePt t="64454" x="6902450" y="2044700"/>
          <p14:tracePt t="64471" x="6911975" y="2044700"/>
          <p14:tracePt t="65200" x="6902450" y="2044700"/>
          <p14:tracePt t="65226" x="6894513" y="2044700"/>
          <p14:tracePt t="65238" x="6875463" y="2044700"/>
          <p14:tracePt t="65251" x="6858000" y="2044700"/>
          <p14:tracePt t="65264" x="6840538" y="2044700"/>
          <p14:tracePt t="65276" x="6823075" y="2044700"/>
          <p14:tracePt t="65292" x="6804025" y="2044700"/>
          <p14:tracePt t="65308" x="6786563" y="2044700"/>
          <p14:tracePt t="65325" x="6777038" y="2044700"/>
          <p14:tracePt t="65342" x="6751638" y="2054225"/>
          <p14:tracePt t="65358" x="6742113" y="2054225"/>
          <p14:tracePt t="65375" x="6732588" y="2054225"/>
          <p14:tracePt t="65391" x="6697663" y="2054225"/>
          <p14:tracePt t="65408" x="6680200" y="2054225"/>
          <p14:tracePt t="65425" x="6661150" y="2054225"/>
          <p14:tracePt t="65442" x="6616700" y="2062163"/>
          <p14:tracePt t="65458" x="6599238" y="2062163"/>
          <p14:tracePt t="65476" x="6572250" y="2071688"/>
          <p14:tracePt t="65493" x="6537325" y="2071688"/>
          <p14:tracePt t="65509" x="6500813" y="2071688"/>
          <p14:tracePt t="65526" x="6483350" y="2071688"/>
          <p14:tracePt t="65543" x="6438900" y="2071688"/>
          <p14:tracePt t="65560" x="6402388" y="2071688"/>
          <p14:tracePt t="65576" x="6367463" y="2071688"/>
          <p14:tracePt t="65593" x="6242050" y="2071688"/>
          <p14:tracePt t="65610" x="6170613" y="2071688"/>
          <p14:tracePt t="65627" x="6099175" y="2071688"/>
          <p14:tracePt t="65644" x="5911850" y="2071688"/>
          <p14:tracePt t="65660" x="5813425" y="2071688"/>
          <p14:tracePt t="65677" x="5697538" y="2071688"/>
          <p14:tracePt t="65694" x="5419725" y="2081213"/>
          <p14:tracePt t="65710" x="5232400" y="2089150"/>
          <p14:tracePt t="65727" x="5099050" y="2108200"/>
          <p14:tracePt t="65744" x="4822825" y="2143125"/>
          <p14:tracePt t="65761" x="4714875" y="2152650"/>
          <p14:tracePt t="65777" x="4616450" y="2170113"/>
          <p14:tracePt t="65795" x="4446588" y="2179638"/>
          <p14:tracePt t="65811" x="4384675" y="2187575"/>
          <p14:tracePt t="65828" x="4340225" y="2197100"/>
          <p14:tracePt t="65845" x="4303713" y="2197100"/>
          <p14:tracePt t="66149" x="4295775" y="2197100"/>
          <p14:tracePt t="66162" x="4286250" y="2197100"/>
          <p14:tracePt t="66175" x="4268788" y="2197100"/>
          <p14:tracePt t="66187" x="4232275" y="2197100"/>
          <p14:tracePt t="66200" x="4179888" y="2197100"/>
          <p14:tracePt t="66213" x="4081463" y="2197100"/>
          <p14:tracePt t="66230" x="3965575" y="2197100"/>
          <p14:tracePt t="66247" x="3840163" y="2197100"/>
          <p14:tracePt t="66263" x="3643313" y="2197100"/>
          <p14:tracePt t="66280" x="3562350" y="2197100"/>
          <p14:tracePt t="66297" x="3465513" y="2197100"/>
          <p14:tracePt t="66314" x="3259138" y="2197100"/>
          <p14:tracePt t="66331" x="3152775" y="2214563"/>
          <p14:tracePt t="66347" x="3027363" y="2224088"/>
          <p14:tracePt t="66364" x="2867025" y="2241550"/>
          <p14:tracePt t="66381" x="2786063" y="2259013"/>
          <p14:tracePt t="66397" x="2732088" y="2259013"/>
          <p14:tracePt t="66414" x="2608263" y="2268538"/>
          <p14:tracePt t="66431" x="2544763" y="2276475"/>
          <p14:tracePt t="66448" x="2500313" y="2276475"/>
          <p14:tracePt t="66464" x="2465388" y="2286000"/>
          <p14:tracePt t="66465" x="2411413" y="2286000"/>
          <p14:tracePt t="66481" x="2374900" y="2295525"/>
          <p14:tracePt t="66497" x="2322513" y="2295525"/>
          <p14:tracePt t="66514" x="2276475" y="2295525"/>
          <p14:tracePt t="66531" x="2197100" y="2303463"/>
          <p14:tracePt t="66548" x="2160588" y="2303463"/>
          <p14:tracePt t="66565" x="2125663" y="2303463"/>
          <p14:tracePt t="66582" x="2044700" y="2312988"/>
          <p14:tracePt t="66598" x="2000250" y="2322513"/>
          <p14:tracePt t="66615" x="1946275" y="2330450"/>
          <p14:tracePt t="66632" x="1839913" y="2347913"/>
          <p14:tracePt t="66649" x="1795463" y="2347913"/>
          <p14:tracePt t="66666" x="1758950" y="2366963"/>
          <p14:tracePt t="66682" x="1704975" y="2401888"/>
          <p14:tracePt t="66699" x="1679575" y="2428875"/>
          <p14:tracePt t="66716" x="1660525" y="2455863"/>
          <p14:tracePt t="66733" x="1625600" y="2500313"/>
          <p14:tracePt t="66749" x="1625600" y="2509838"/>
          <p14:tracePt t="66766" x="1616075" y="2527300"/>
          <p14:tracePt t="66783" x="1608138" y="2544763"/>
          <p14:tracePt t="66807" x="1608138" y="2554288"/>
          <p14:tracePt t="66832" x="1608138" y="2562225"/>
          <p14:tracePt t="66870" x="1608138" y="2571750"/>
          <p14:tracePt t="66972" x="1598613" y="2571750"/>
          <p14:tracePt t="67287" x="1598613" y="2562225"/>
          <p14:tracePt t="67300" x="1625600" y="2562225"/>
          <p14:tracePt t="67313" x="1670050" y="2562225"/>
          <p14:tracePt t="67325" x="1741488" y="2562225"/>
          <p14:tracePt t="67338" x="1847850" y="2562225"/>
          <p14:tracePt t="67352" x="1973263" y="2562225"/>
          <p14:tracePt t="67369" x="2071688" y="2589213"/>
          <p14:tracePt t="67386" x="2143125" y="2625725"/>
          <p14:tracePt t="67403" x="2251075" y="2714625"/>
          <p14:tracePt t="67419" x="2295525" y="2741613"/>
          <p14:tracePt t="67436" x="2339975" y="2795588"/>
          <p14:tracePt t="67453" x="2428875" y="2857500"/>
          <p14:tracePt t="67470" x="2482850" y="2911475"/>
          <p14:tracePt t="67486" x="2554288" y="2965450"/>
          <p14:tracePt t="67503" x="2732088" y="3116263"/>
          <p14:tracePt t="67520" x="2830513" y="3187700"/>
          <p14:tracePt t="67537" x="2911475" y="3251200"/>
          <p14:tracePt t="67553" x="3017838" y="3330575"/>
          <p14:tracePt t="67569" x="3071813" y="3384550"/>
          <p14:tracePt t="67586" x="3125788" y="3411538"/>
          <p14:tracePt t="67603" x="3259138" y="3482975"/>
          <p14:tracePt t="67620" x="3303588" y="3509963"/>
          <p14:tracePt t="67637" x="3357563" y="3544888"/>
          <p14:tracePt t="67654" x="3429000" y="3598863"/>
          <p14:tracePt t="67670" x="3465513" y="3616325"/>
          <p14:tracePt t="67687" x="3500438" y="3643313"/>
          <p14:tracePt t="67704" x="3562350" y="3670300"/>
          <p14:tracePt t="67721" x="3616325" y="3697288"/>
          <p14:tracePt t="67738" x="3697288" y="3705225"/>
          <p14:tracePt t="67755" x="3768725" y="3714750"/>
          <p14:tracePt t="67755" x="3840163" y="3724275"/>
          <p14:tracePt t="67771" x="3894138" y="3724275"/>
          <p14:tracePt t="67788" x="3929063" y="3732213"/>
          <p14:tracePt t="67805" x="3983038" y="3732213"/>
          <p14:tracePt t="67821" x="4054475" y="3732213"/>
          <p14:tracePt t="67838" x="4108450" y="3732213"/>
          <p14:tracePt t="67855" x="4133850" y="3732213"/>
          <p14:tracePt t="67872" x="4224338" y="3687763"/>
          <p14:tracePt t="67888" x="4251325" y="3652838"/>
          <p14:tracePt t="67905" x="4268788" y="3625850"/>
          <p14:tracePt t="67922" x="4303713" y="3562350"/>
          <p14:tracePt t="67939" x="4313238" y="3536950"/>
          <p14:tracePt t="67955" x="4322763" y="3509963"/>
          <p14:tracePt t="67972" x="4330700" y="3446463"/>
          <p14:tracePt t="67989" x="4340225" y="3411538"/>
          <p14:tracePt t="68006" x="4348163" y="3357563"/>
          <p14:tracePt t="68022" x="4357688" y="3251200"/>
          <p14:tracePt t="68039" x="4357688" y="3224213"/>
          <p14:tracePt t="68055" x="4357688" y="3197225"/>
          <p14:tracePt t="68072" x="4375150" y="3160713"/>
          <p14:tracePt t="68089" x="4375150" y="3152775"/>
          <p14:tracePt t="68105" x="4375150" y="3143250"/>
          <p14:tracePt t="68122" x="4375150" y="3116263"/>
          <p14:tracePt t="68139" x="4384675" y="3098800"/>
          <p14:tracePt t="68156" x="4384675" y="3081338"/>
          <p14:tracePt t="68172" x="4402138" y="3036888"/>
          <p14:tracePt t="68189" x="4402138" y="3017838"/>
          <p14:tracePt t="68206" x="4411663" y="2982913"/>
          <p14:tracePt t="68223" x="4429125" y="2928938"/>
          <p14:tracePt t="68239" x="4438650" y="2911475"/>
          <p14:tracePt t="68256" x="4446588" y="2894013"/>
          <p14:tracePt t="68273" x="4465638" y="2857500"/>
          <p14:tracePt t="68290" x="4465638" y="2840038"/>
          <p14:tracePt t="68306" x="4483100" y="2813050"/>
          <p14:tracePt t="68323" x="4491038" y="2795588"/>
          <p14:tracePt t="68340" x="4518025" y="2759075"/>
          <p14:tracePt t="68362" x="4518025" y="2751138"/>
          <p14:tracePt t="68375" x="4527550" y="2751138"/>
          <p14:tracePt t="68390" x="4527550" y="2741613"/>
          <p14:tracePt t="68407" x="4537075" y="2741613"/>
          <p14:tracePt t="68424" x="4537075" y="2732088"/>
          <p14:tracePt t="68440" x="4562475" y="2732088"/>
          <p14:tracePt t="68457" x="4581525" y="2724150"/>
          <p14:tracePt t="68475" x="4598988" y="2714625"/>
          <p14:tracePt t="68492" x="4625975" y="2705100"/>
          <p14:tracePt t="68508" x="4633913" y="2705100"/>
          <p14:tracePt t="68525" x="4643438" y="2697163"/>
          <p14:tracePt t="68542" x="4670425" y="2687638"/>
          <p14:tracePt t="68559" x="4679950" y="2687638"/>
          <p14:tracePt t="68577" x="4687888" y="2679700"/>
          <p14:tracePt t="68603" x="4697413" y="2679700"/>
          <p14:tracePt t="69260" x="4705350" y="2679700"/>
          <p14:tracePt t="69286" x="4714875" y="2679700"/>
          <p14:tracePt t="69311" x="4724400" y="2679700"/>
          <p14:tracePt t="69336" x="4732338" y="2679700"/>
          <p14:tracePt t="69349" x="4741863" y="2679700"/>
          <p14:tracePt t="69362" x="4759325" y="2679700"/>
          <p14:tracePt t="69374" x="4786313" y="2687638"/>
          <p14:tracePt t="69387" x="4803775" y="2697163"/>
          <p14:tracePt t="69399" x="4813300" y="2705100"/>
          <p14:tracePt t="69413" x="4840288" y="2714625"/>
          <p14:tracePt t="69430" x="4848225" y="2714625"/>
          <p14:tracePt t="69447" x="4857750" y="2724150"/>
          <p14:tracePt t="69463" x="4875213" y="2732088"/>
          <p14:tracePt t="69480" x="4884738" y="2732088"/>
          <p14:tracePt t="69497" x="4894263" y="2732088"/>
          <p14:tracePt t="69514" x="4902200" y="2741613"/>
          <p14:tracePt t="69530" x="4919663" y="2751138"/>
          <p14:tracePt t="69564" x="4929188" y="2751138"/>
          <p14:tracePt t="69615" x="4938713" y="2751138"/>
          <p14:tracePt t="69640" x="4946650" y="2751138"/>
          <p14:tracePt t="70133" x="4956175" y="2751138"/>
          <p14:tracePt t="70146" x="4965700" y="2751138"/>
          <p14:tracePt t="70159" x="4973638" y="2751138"/>
          <p14:tracePt t="70171" x="4991100" y="2751138"/>
          <p14:tracePt t="70184" x="5000625" y="2751138"/>
          <p14:tracePt t="70201" x="5010150" y="2751138"/>
          <p14:tracePt t="70217" x="5018088" y="2751138"/>
          <p14:tracePt t="70234" x="5037138" y="2751138"/>
          <p14:tracePt t="70259" x="5045075" y="2751138"/>
          <p14:tracePt t="70399" x="5054600" y="2751138"/>
          <p14:tracePt t="70778" x="5062538" y="2751138"/>
          <p14:tracePt t="70829" x="5072063" y="2751138"/>
          <p14:tracePt t="70867" x="5081588" y="2751138"/>
          <p14:tracePt t="70892" x="5089525" y="2751138"/>
          <p14:tracePt t="70905" x="5099050" y="2751138"/>
          <p14:tracePt t="70930" x="5108575" y="2751138"/>
          <p14:tracePt t="70942" x="5126038" y="2751138"/>
          <p14:tracePt t="70968" x="5143500" y="2751138"/>
          <p14:tracePt t="70980" x="5153025" y="2751138"/>
          <p14:tracePt t="71005" x="5170488" y="2751138"/>
          <p14:tracePt t="71018" x="5180013" y="2751138"/>
          <p14:tracePt t="71031" x="5187950" y="2751138"/>
          <p14:tracePt t="71043" x="5197475" y="2751138"/>
          <p14:tracePt t="71057" x="5205413" y="2751138"/>
          <p14:tracePt t="71072" x="5214938" y="2751138"/>
          <p14:tracePt t="71107" x="5224463" y="2751138"/>
          <p14:tracePt t="71119" x="5224463" y="2759075"/>
          <p14:tracePt t="134128" x="5224463" y="2751138"/>
          <p14:tracePt t="134191" x="5224463" y="2741613"/>
          <p14:tracePt t="134217" x="5224463" y="2732088"/>
          <p14:tracePt t="134280" x="5214938" y="2724150"/>
          <p14:tracePt t="134293" x="5205413" y="2724150"/>
          <p14:tracePt t="134306" x="5197475" y="2724150"/>
          <p14:tracePt t="135179" x="5197475" y="2714625"/>
          <p14:tracePt t="135191" x="5197475" y="2705100"/>
          <p14:tracePt t="135204" x="5197475" y="2697163"/>
          <p14:tracePt t="135216" x="5197475" y="2687638"/>
          <p14:tracePt t="135229" x="5180013" y="2670175"/>
          <p14:tracePt t="135241" x="5027613" y="2571750"/>
          <p14:tracePt t="135256" x="4562475" y="2347913"/>
          <p14:tracePt t="135272" x="3822700" y="2089150"/>
          <p14:tracePt t="135289" x="3071813" y="1803400"/>
          <p14:tracePt t="135306" x="1911350" y="1446213"/>
          <p14:tracePt t="135322" x="1366838" y="1312863"/>
          <p14:tracePt t="135340" x="911225" y="1223963"/>
          <p14:tracePt t="135357" x="330200" y="1187450"/>
          <p14:tracePt t="135760" x="303213" y="1187450"/>
          <p14:tracePt t="135773" x="268288" y="1179513"/>
          <p14:tracePt t="135786" x="160338" y="11334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247146" y="603874"/>
            <a:ext cx="8980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 rtl="0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Treatment equipment ,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includes infusion pumps, medical lasers and laser vision correction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47147" y="143449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 rtl="0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Life support equipment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is used to 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maintain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 patient's bodily function. 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0" y="3415401"/>
            <a:ext cx="4756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Biophysics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is the study of biological process using the theories and tools of physics .</a:t>
            </a:r>
            <a:endParaRPr lang="ar-S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900" y="3528298"/>
            <a:ext cx="3199475" cy="263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https://upload.wikimedia.org/wikipedia/commons/9/94/Protein_translation.gif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AutoShape 7" descr="https://upload.wikimedia.org/wikipedia/commons/9/94/Protein_translation.gif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B595-EC00-418A-8757-75B82A4A9EFD}" type="datetime1">
              <a:rPr lang="en-US" smtClean="0"/>
              <a:t>1/6/2022</a:t>
            </a:fld>
            <a:endParaRPr lang="ar-SA"/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8</a:t>
            </a:fld>
            <a:endParaRPr lang="ar-SA"/>
          </a:p>
        </p:txBody>
      </p:sp>
      <p:pic>
        <p:nvPicPr>
          <p:cNvPr id="11" name="صوت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8"/>
          <a:srcRect l="20364" t="8305" b="11055"/>
          <a:stretch/>
        </p:blipFill>
        <p:spPr>
          <a:xfrm>
            <a:off x="4846497" y="2132855"/>
            <a:ext cx="1706703" cy="1321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2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2114"/>
    </mc:Choice>
    <mc:Fallback xmlns="">
      <p:transition advTm="17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448" x="4483100" y="3848100"/>
          <p14:tracePt t="461" x="4473575" y="3822700"/>
          <p14:tracePt t="473" x="4456113" y="3759200"/>
          <p14:tracePt t="486" x="4429125" y="3652838"/>
          <p14:tracePt t="500" x="4357688" y="3429000"/>
          <p14:tracePt t="512" x="4286250" y="3179763"/>
          <p14:tracePt t="524" x="4232275" y="2965450"/>
          <p14:tracePt t="540" x="4187825" y="2813050"/>
          <p14:tracePt t="557" x="4179888" y="2687638"/>
          <p14:tracePt t="574" x="4170363" y="2581275"/>
          <p14:tracePt t="591" x="4160838" y="2419350"/>
          <p14:tracePt t="608" x="4160838" y="2366963"/>
          <p14:tracePt t="624" x="4160838" y="2330450"/>
          <p14:tracePt t="641" x="4160838" y="2232025"/>
          <p14:tracePt t="658" x="4160838" y="2179638"/>
          <p14:tracePt t="674" x="4160838" y="2133600"/>
          <p14:tracePt t="691" x="4160838" y="2054225"/>
          <p14:tracePt t="708" x="4160838" y="2027238"/>
          <p14:tracePt t="725" x="4160838" y="2017713"/>
          <p14:tracePt t="741" x="4160838" y="1990725"/>
          <p14:tracePt t="758" x="4160838" y="1982788"/>
          <p14:tracePt t="775" x="4160838" y="1965325"/>
          <p14:tracePt t="791" x="4160838" y="1955800"/>
          <p14:tracePt t="808" x="4160838" y="1946275"/>
          <p14:tracePt t="825" x="4160838" y="1938338"/>
          <p14:tracePt t="842" x="4170363" y="1919288"/>
          <p14:tracePt t="859" x="4170363" y="1901825"/>
          <p14:tracePt t="875" x="4179888" y="1893888"/>
          <p14:tracePt t="892" x="4187825" y="1884363"/>
          <p14:tracePt t="909" x="4197350" y="1874838"/>
          <p14:tracePt t="942" x="4205288" y="1874838"/>
          <p14:tracePt t="17140" x="4205288" y="1857375"/>
          <p14:tracePt t="17153" x="4187825" y="1857375"/>
          <p14:tracePt t="17165" x="4170363" y="1857375"/>
          <p14:tracePt t="17179" x="4143375" y="1839913"/>
          <p14:tracePt t="17194" x="4108450" y="1822450"/>
          <p14:tracePt t="17211" x="4062413" y="1812925"/>
          <p14:tracePt t="17227" x="3990975" y="1795463"/>
          <p14:tracePt t="17244" x="3857625" y="1758950"/>
          <p14:tracePt t="17261" x="3795713" y="1741488"/>
          <p14:tracePt t="17277" x="3751263" y="1714500"/>
          <p14:tracePt t="17294" x="3679825" y="1687513"/>
          <p14:tracePt t="17311" x="3660775" y="1679575"/>
          <p14:tracePt t="17328" x="3643313" y="1670050"/>
          <p14:tracePt t="17344" x="3633788" y="1660525"/>
          <p14:tracePt t="17361" x="3625850" y="1652588"/>
          <p14:tracePt t="17418" x="3625850" y="1643063"/>
          <p14:tracePt t="17456" x="3625850" y="1633538"/>
          <p14:tracePt t="17469" x="3625850" y="1625600"/>
          <p14:tracePt t="17481" x="3625850" y="1616075"/>
          <p14:tracePt t="17494" x="3625850" y="1598613"/>
          <p14:tracePt t="17506" x="3625850" y="1589088"/>
          <p14:tracePt t="17519" x="3625850" y="1571625"/>
          <p14:tracePt t="17532" x="3633788" y="1554163"/>
          <p14:tracePt t="17545" x="3643313" y="1554163"/>
          <p14:tracePt t="17562" x="3643313" y="1544638"/>
          <p14:tracePt t="17579" x="3652838" y="1544638"/>
          <p14:tracePt t="17596" x="3660775" y="1527175"/>
          <p14:tracePt t="17613" x="3670300" y="1527175"/>
          <p14:tracePt t="17629" x="3679825" y="1527175"/>
          <p14:tracePt t="17645" x="3697288" y="1527175"/>
          <p14:tracePt t="17671" x="3705225" y="1527175"/>
          <p14:tracePt t="17735" x="3714750" y="1527175"/>
          <p14:tracePt t="17774" x="3724275" y="1527175"/>
          <p14:tracePt t="17798" x="3732213" y="1527175"/>
          <p14:tracePt t="17836" x="3741738" y="1527175"/>
          <p14:tracePt t="17886" x="3751263" y="1527175"/>
          <p14:tracePt t="17912" x="3759200" y="1527175"/>
          <p14:tracePt t="17988" x="3768725" y="1527175"/>
          <p14:tracePt t="18215" x="3776663" y="1527175"/>
          <p14:tracePt t="18227" x="3786188" y="1527175"/>
          <p14:tracePt t="18253" x="3795713" y="1527175"/>
          <p14:tracePt t="18278" x="3813175" y="1527175"/>
          <p14:tracePt t="18303" x="3822700" y="1527175"/>
          <p14:tracePt t="18316" x="3840163" y="1527175"/>
          <p14:tracePt t="18329" x="3840163" y="1517650"/>
          <p14:tracePt t="18341" x="3848100" y="1517650"/>
          <p14:tracePt t="18354" x="3857625" y="1517650"/>
          <p14:tracePt t="18366" x="3867150" y="1517650"/>
          <p14:tracePt t="18383" x="3875088" y="1517650"/>
          <p14:tracePt t="18430" x="3884613" y="1517650"/>
          <p14:tracePt t="18468" x="3894138" y="1517650"/>
          <p14:tracePt t="47673" x="3902075" y="1517650"/>
          <p14:tracePt t="47698" x="3919538" y="1517650"/>
          <p14:tracePt t="47711" x="3929063" y="1517650"/>
          <p14:tracePt t="47723" x="3946525" y="1517650"/>
          <p14:tracePt t="47736" x="3983038" y="1517650"/>
          <p14:tracePt t="47753" x="4054475" y="1536700"/>
          <p14:tracePt t="47770" x="4116388" y="1562100"/>
          <p14:tracePt t="47788" x="4259263" y="1625600"/>
          <p14:tracePt t="47803" x="4322763" y="1643063"/>
          <p14:tracePt t="47820" x="4402138" y="1687513"/>
          <p14:tracePt t="47836" x="4456113" y="1724025"/>
          <p14:tracePt t="47853" x="4554538" y="1785938"/>
          <p14:tracePt t="47870" x="4598988" y="1822450"/>
          <p14:tracePt t="47887" x="4625975" y="1847850"/>
          <p14:tracePt t="47904" x="4679950" y="1911350"/>
          <p14:tracePt t="47920" x="4687888" y="1938338"/>
          <p14:tracePt t="47937" x="4687888" y="1965325"/>
          <p14:tracePt t="47954" x="4705350" y="2000250"/>
          <p14:tracePt t="47971" x="4714875" y="2036763"/>
          <p14:tracePt t="47988" x="4714875" y="2071688"/>
          <p14:tracePt t="48004" x="4714875" y="2170113"/>
          <p14:tracePt t="48021" x="4714875" y="2232025"/>
          <p14:tracePt t="48038" x="4714875" y="2295525"/>
          <p14:tracePt t="48055" x="4714875" y="2366963"/>
          <p14:tracePt t="48071" x="4705350" y="2419350"/>
          <p14:tracePt t="48088" x="4705350" y="2455863"/>
          <p14:tracePt t="48105" x="4705350" y="2544763"/>
          <p14:tracePt t="48122" x="4705350" y="2571750"/>
          <p14:tracePt t="48138" x="4705350" y="2598738"/>
          <p14:tracePt t="48155" x="4705350" y="2616200"/>
          <p14:tracePt t="48172" x="4705350" y="2625725"/>
          <p14:tracePt t="48520" x="4705350" y="2616200"/>
          <p14:tracePt t="48558" x="4705350" y="2608263"/>
          <p14:tracePt t="48634" x="4705350" y="2598738"/>
          <p14:tracePt t="48671" x="4697413" y="2598738"/>
          <p14:tracePt t="48697" x="4697413" y="2589213"/>
          <p14:tracePt t="48710" x="4687888" y="2589213"/>
          <p14:tracePt t="48722" x="4687888" y="2581275"/>
          <p14:tracePt t="48735" x="4670425" y="2581275"/>
          <p14:tracePt t="48747" x="4643438" y="2571750"/>
          <p14:tracePt t="48760" x="4598988" y="2562225"/>
          <p14:tracePt t="48774" x="4537075" y="2554288"/>
          <p14:tracePt t="48791" x="4446588" y="2527300"/>
          <p14:tracePt t="48808" x="4357688" y="2500313"/>
          <p14:tracePt t="48825" x="4160838" y="2465388"/>
          <p14:tracePt t="48841" x="4071938" y="2438400"/>
          <p14:tracePt t="48858" x="4000500" y="2419350"/>
          <p14:tracePt t="48875" x="3919538" y="2393950"/>
          <p14:tracePt t="48892" x="3894138" y="2384425"/>
          <p14:tracePt t="48909" x="3857625" y="2366963"/>
          <p14:tracePt t="48926" x="3830638" y="2357438"/>
          <p14:tracePt t="48943" x="3803650" y="2347913"/>
          <p14:tracePt t="48962" x="3795713" y="2339975"/>
          <p14:tracePt t="48987" x="3786188" y="2330450"/>
          <p14:tracePt t="49001" x="3776663" y="2330450"/>
          <p14:tracePt t="59335" x="3786188" y="2330450"/>
          <p14:tracePt t="59360" x="3795713" y="2330450"/>
          <p14:tracePt t="59386" x="3813175" y="2330450"/>
          <p14:tracePt t="59399" x="3830638" y="2330450"/>
          <p14:tracePt t="59411" x="3840163" y="2330450"/>
          <p14:tracePt t="59424" x="3857625" y="2330450"/>
          <p14:tracePt t="59437" x="3875088" y="2330450"/>
          <p14:tracePt t="59449" x="3902075" y="2330450"/>
          <p14:tracePt t="59464" x="3929063" y="2330450"/>
          <p14:tracePt t="59481" x="3946525" y="2330450"/>
          <p14:tracePt t="59497" x="3983038" y="2330450"/>
          <p14:tracePt t="59514" x="4081463" y="2322513"/>
          <p14:tracePt t="59531" x="4143375" y="2312988"/>
          <p14:tracePt t="59548" x="4197350" y="2295525"/>
          <p14:tracePt t="59564" x="4251325" y="2276475"/>
          <p14:tracePt t="59581" x="4259263" y="2276475"/>
          <p14:tracePt t="59598" x="4276725" y="2276475"/>
          <p14:tracePt t="59614" x="4295775" y="2259013"/>
          <p14:tracePt t="59631" x="4303713" y="2259013"/>
          <p14:tracePt t="59648" x="4313238" y="2259013"/>
          <p14:tracePt t="59665" x="4340225" y="2259013"/>
          <p14:tracePt t="59682" x="4357688" y="2259013"/>
          <p14:tracePt t="59698" x="4384675" y="2251075"/>
          <p14:tracePt t="59715" x="4429125" y="2241550"/>
          <p14:tracePt t="59732" x="4456113" y="2232025"/>
          <p14:tracePt t="59749" x="4473575" y="2232025"/>
          <p14:tracePt t="59765" x="4518025" y="2224088"/>
          <p14:tracePt t="59782" x="4518025" y="2214563"/>
          <p14:tracePt t="59799" x="4527550" y="2214563"/>
          <p14:tracePt t="59816" x="4537075" y="2214563"/>
          <p14:tracePt t="62382" x="4537075" y="2205038"/>
          <p14:tracePt t="62433" x="4537075" y="2197100"/>
          <p14:tracePt t="62559" x="4527550" y="2197100"/>
          <p14:tracePt t="62824" x="4518025" y="2197100"/>
          <p14:tracePt t="62850" x="4500563" y="2197100"/>
          <p14:tracePt t="62863" x="4483100" y="2197100"/>
          <p14:tracePt t="62875" x="4473575" y="2197100"/>
          <p14:tracePt t="62888" x="4446588" y="2214563"/>
          <p14:tracePt t="62901" x="4429125" y="2214563"/>
          <p14:tracePt t="62915" x="4402138" y="2224088"/>
          <p14:tracePt t="62932" x="4375150" y="2224088"/>
          <p14:tracePt t="62949" x="4367213" y="2224088"/>
          <p14:tracePt t="62966" x="4348163" y="2232025"/>
          <p14:tracePt t="62982" x="4340225" y="2232025"/>
          <p14:tracePt t="62999" x="4330700" y="2232025"/>
          <p14:tracePt t="63016" x="4322763" y="2232025"/>
          <p14:tracePt t="63033" x="4313238" y="2232025"/>
          <p14:tracePt t="63052" x="4303713" y="2232025"/>
          <p14:tracePt t="63179" x="4295775" y="2232025"/>
          <p14:tracePt t="83616" x="4303713" y="2232025"/>
          <p14:tracePt t="83666" x="4313238" y="2232025"/>
          <p14:tracePt t="84033" x="4322763" y="2232025"/>
          <p14:tracePt t="84197" x="4330700" y="2232025"/>
          <p14:tracePt t="84222" x="4340225" y="2232025"/>
          <p14:tracePt t="84247" x="4357688" y="2232025"/>
          <p14:tracePt t="84272" x="4367213" y="2232025"/>
          <p14:tracePt t="84285" x="4375150" y="2232025"/>
          <p14:tracePt t="84310" x="4384675" y="2232025"/>
          <p14:tracePt t="84336" x="4394200" y="2232025"/>
          <p14:tracePt t="84348" x="4402138" y="2232025"/>
          <p14:tracePt t="84361" x="4419600" y="2232025"/>
          <p14:tracePt t="84374" x="4438650" y="2232025"/>
          <p14:tracePt t="84386" x="4500563" y="2232025"/>
          <p14:tracePt t="84399" x="4545013" y="2232025"/>
          <p14:tracePt t="84412" x="4608513" y="2241550"/>
          <p14:tracePt t="84427" x="4643438" y="2241550"/>
          <p14:tracePt t="84444" x="4679950" y="2241550"/>
          <p14:tracePt t="84461" x="4697413" y="2241550"/>
          <p14:tracePt t="84478" x="4724400" y="2241550"/>
          <p14:tracePt t="84494" x="4741863" y="2241550"/>
          <p14:tracePt t="84511" x="4768850" y="2241550"/>
          <p14:tracePt t="84528" x="4857750" y="2241550"/>
          <p14:tracePt t="84545" x="4894263" y="2241550"/>
          <p14:tracePt t="84561" x="4946650" y="2241550"/>
          <p14:tracePt t="84578" x="5000625" y="2251075"/>
          <p14:tracePt t="84595" x="5027613" y="2259013"/>
          <p14:tracePt t="84612" x="5062538" y="2286000"/>
          <p14:tracePt t="84628" x="5108575" y="2347913"/>
          <p14:tracePt t="84645" x="5133975" y="2419350"/>
          <p14:tracePt t="84662" x="5153025" y="2482850"/>
          <p14:tracePt t="84679" x="5180013" y="2608263"/>
          <p14:tracePt t="84695" x="5187950" y="2670175"/>
          <p14:tracePt t="84712" x="5205413" y="2714625"/>
          <p14:tracePt t="84729" x="5224463" y="2776538"/>
          <p14:tracePt t="84746" x="5232400" y="2803525"/>
          <p14:tracePt t="84762" x="5241925" y="2830513"/>
          <p14:tracePt t="84779" x="5259388" y="2874963"/>
          <p14:tracePt t="84796" x="5276850" y="2901950"/>
          <p14:tracePt t="84812" x="5295900" y="2928938"/>
          <p14:tracePt t="84829" x="5313363" y="2955925"/>
          <p14:tracePt t="84846" x="5330825" y="2973388"/>
          <p14:tracePt t="84862" x="5348288" y="2982913"/>
          <p14:tracePt t="84880" x="5375275" y="2990850"/>
          <p14:tracePt t="84896" x="5394325" y="3000375"/>
          <p14:tracePt t="84913" x="5419725" y="3009900"/>
          <p14:tracePt t="84930" x="5456238" y="3009900"/>
          <p14:tracePt t="84947" x="5483225" y="3009900"/>
          <p14:tracePt t="84963" x="5510213" y="3009900"/>
          <p14:tracePt t="84981" x="5562600" y="3027363"/>
          <p14:tracePt t="84997" x="5589588" y="3027363"/>
          <p14:tracePt t="85013" x="5608638" y="3036888"/>
          <p14:tracePt t="85030" x="5661025" y="3036888"/>
          <p14:tracePt t="85047" x="5680075" y="3044825"/>
          <p14:tracePt t="85064" x="5705475" y="3044825"/>
          <p14:tracePt t="85081" x="5732463" y="3044825"/>
          <p14:tracePt t="85082" x="5741988" y="3044825"/>
          <p14:tracePt t="85097" x="5768975" y="3044825"/>
          <p14:tracePt t="85114" x="5776913" y="3044825"/>
          <p14:tracePt t="85131" x="5795963" y="3044825"/>
          <p14:tracePt t="85148" x="5830888" y="3044825"/>
          <p14:tracePt t="85165" x="5840413" y="3044825"/>
          <p14:tracePt t="85181" x="5857875" y="3044825"/>
          <p14:tracePt t="85198" x="5884863" y="3044825"/>
          <p14:tracePt t="85214" x="5894388" y="3044825"/>
          <p14:tracePt t="85231" x="5911850" y="3044825"/>
          <p14:tracePt t="85248" x="5938838" y="3044825"/>
          <p14:tracePt t="85265" x="5946775" y="3044825"/>
          <p14:tracePt t="85282" x="5956300" y="3044825"/>
          <p14:tracePt t="85299" x="5965825" y="3044825"/>
          <p14:tracePt t="85315" x="5973763" y="3044825"/>
          <p14:tracePt t="85359" x="5983288" y="3044825"/>
          <p14:tracePt t="85676" x="5991225" y="3044825"/>
          <p14:tracePt t="85701" x="6010275" y="3044825"/>
          <p14:tracePt t="85713" x="6027738" y="3044825"/>
          <p14:tracePt t="85726" x="6054725" y="3044825"/>
          <p14:tracePt t="85739" x="6108700" y="3044825"/>
          <p14:tracePt t="85752" x="6153150" y="3044825"/>
          <p14:tracePt t="85768" x="6215063" y="3044825"/>
          <p14:tracePt t="85784" x="6286500" y="3044825"/>
          <p14:tracePt t="85801" x="6348413" y="3044825"/>
          <p14:tracePt t="85802" x="6402388" y="3044825"/>
          <p14:tracePt t="85818" x="6446838" y="3044825"/>
          <p14:tracePt t="85835" x="6510338" y="3044825"/>
          <p14:tracePt t="85851" x="6562725" y="3044825"/>
          <p14:tracePt t="85868" x="6661150" y="3044825"/>
          <p14:tracePt t="85885" x="6697663" y="3044825"/>
          <p14:tracePt t="85901" x="6715125" y="3044825"/>
          <p14:tracePt t="85918" x="6759575" y="3044825"/>
          <p14:tracePt t="85935" x="6786563" y="3044825"/>
          <p14:tracePt t="85952" x="6804025" y="3044825"/>
          <p14:tracePt t="85969" x="6848475" y="3044825"/>
          <p14:tracePt t="85985" x="6875463" y="3044825"/>
          <p14:tracePt t="86002" x="6902450" y="3044825"/>
          <p14:tracePt t="86019" x="6956425" y="3044825"/>
          <p14:tracePt t="86036" x="6983413" y="3044825"/>
          <p14:tracePt t="86052" x="7010400" y="3044825"/>
          <p14:tracePt t="86069" x="7054850" y="3044825"/>
          <p14:tracePt t="86086" x="7072313" y="3044825"/>
          <p14:tracePt t="86102" x="7089775" y="3044825"/>
          <p14:tracePt t="86119" x="7143750" y="3044825"/>
          <p14:tracePt t="86136" x="7153275" y="3044825"/>
          <p14:tracePt t="86153" x="7161213" y="3044825"/>
          <p14:tracePt t="86170" x="7170738" y="3044825"/>
          <p14:tracePt t="86186" x="7180263" y="3044825"/>
          <p14:tracePt t="86203" x="7188200" y="3044825"/>
          <p14:tracePt t="86270" x="7170738" y="3044825"/>
          <p14:tracePt t="86282" x="7089775" y="3044825"/>
          <p14:tracePt t="86295" x="6796088" y="3044825"/>
          <p14:tracePt t="86309" x="6205538" y="3044825"/>
          <p14:tracePt t="86320" x="5537200" y="3044825"/>
          <p14:tracePt t="86337" x="4919663" y="3044825"/>
          <p14:tracePt t="86354" x="4402138" y="3054350"/>
          <p14:tracePt t="86371" x="3490913" y="3125788"/>
          <p14:tracePt t="86387" x="3133725" y="3152775"/>
          <p14:tracePt t="86404" x="2822575" y="3197225"/>
          <p14:tracePt t="86420" x="2571750" y="3214688"/>
          <p14:tracePt t="86437" x="2152650" y="3268663"/>
          <p14:tracePt t="86454" x="1946275" y="3276600"/>
          <p14:tracePt t="86471" x="1758950" y="3295650"/>
          <p14:tracePt t="86487" x="1455738" y="3313113"/>
          <p14:tracePt t="86505" x="1347788" y="3322638"/>
          <p14:tracePt t="86522" x="1276350" y="3322638"/>
          <p14:tracePt t="86538" x="1160463" y="3322638"/>
          <p14:tracePt t="86555" x="1125538" y="3322638"/>
          <p14:tracePt t="86572" x="1098550" y="3322638"/>
          <p14:tracePt t="86589" x="1054100" y="3322638"/>
          <p14:tracePt t="86605" x="1036638" y="3322638"/>
          <p14:tracePt t="86622" x="1027113" y="3322638"/>
          <p14:tracePt t="87003" x="1036638" y="3322638"/>
          <p14:tracePt t="87016" x="1044575" y="3322638"/>
          <p14:tracePt t="87029" x="1054100" y="3322638"/>
          <p14:tracePt t="87041" x="1071563" y="3322638"/>
          <p14:tracePt t="87058" x="1089025" y="3322638"/>
          <p14:tracePt t="87074" x="1116013" y="3322638"/>
          <p14:tracePt t="87092" x="1179513" y="3313113"/>
          <p14:tracePt t="87108" x="1204913" y="3313113"/>
          <p14:tracePt t="87125" x="1250950" y="3303588"/>
          <p14:tracePt t="87142" x="1285875" y="3295650"/>
          <p14:tracePt t="87142" x="1312863" y="3286125"/>
          <p14:tracePt t="87158" x="1357313" y="3286125"/>
          <p14:tracePt t="87175" x="1393825" y="3276600"/>
          <p14:tracePt t="87193" x="1473200" y="3268663"/>
          <p14:tracePt t="87208" x="1509713" y="3268663"/>
          <p14:tracePt t="87225" x="1544638" y="3268663"/>
          <p14:tracePt t="87242" x="1571625" y="3268663"/>
          <p14:tracePt t="87259" x="1633538" y="3268663"/>
          <p14:tracePt t="87275" x="1679575" y="3259138"/>
          <p14:tracePt t="87292" x="1704975" y="3259138"/>
          <p14:tracePt t="87309" x="1768475" y="3259138"/>
          <p14:tracePt t="87326" x="1795463" y="3259138"/>
          <p14:tracePt t="87342" x="1812925" y="3259138"/>
          <p14:tracePt t="87359" x="1866900" y="3259138"/>
          <p14:tracePt t="87376" x="1893888" y="3259138"/>
          <p14:tracePt t="87393" x="1919288" y="3259138"/>
          <p14:tracePt t="87410" x="2009775" y="3259138"/>
          <p14:tracePt t="87426" x="2054225" y="3259138"/>
          <p14:tracePt t="87443" x="2108200" y="3259138"/>
          <p14:tracePt t="87460" x="2205038" y="3259138"/>
          <p14:tracePt t="87476" x="2259013" y="3259138"/>
          <p14:tracePt t="87493" x="2295525" y="3259138"/>
          <p14:tracePt t="87509" x="2393950" y="3259138"/>
          <p14:tracePt t="87526" x="2428875" y="3259138"/>
          <p14:tracePt t="87544" x="2482850" y="3259138"/>
          <p14:tracePt t="87560" x="2562225" y="3259138"/>
          <p14:tracePt t="87577" x="2616200" y="3259138"/>
          <p14:tracePt t="87593" x="2643188" y="3259138"/>
          <p14:tracePt t="87610" x="2697163" y="3259138"/>
          <p14:tracePt t="87627" x="2714625" y="3259138"/>
          <p14:tracePt t="87644" x="2741613" y="3259138"/>
          <p14:tracePt t="87660" x="2768600" y="3259138"/>
          <p14:tracePt t="87677" x="2776538" y="3259138"/>
          <p14:tracePt t="87694" x="2786063" y="3259138"/>
          <p14:tracePt t="87711" x="2795588" y="3259138"/>
          <p14:tracePt t="87728" x="2803525" y="3259138"/>
          <p14:tracePt t="88230" x="2813050" y="3251200"/>
          <p14:tracePt t="88255" x="2822575" y="3251200"/>
          <p14:tracePt t="88268" x="2830513" y="3251200"/>
          <p14:tracePt t="88280" x="2847975" y="3251200"/>
          <p14:tracePt t="88306" x="2857500" y="3251200"/>
          <p14:tracePt t="88318" x="2874963" y="3251200"/>
          <p14:tracePt t="88343" x="2884488" y="3251200"/>
          <p14:tracePt t="88356" x="2901950" y="3251200"/>
          <p14:tracePt t="88381" x="2919413" y="3251200"/>
          <p14:tracePt t="88394" x="2928938" y="3251200"/>
          <p14:tracePt t="88406" x="2938463" y="3251200"/>
          <p14:tracePt t="88419" x="2946400" y="3251200"/>
          <p14:tracePt t="88432" x="2955925" y="3251200"/>
          <p14:tracePt t="88448" x="2965450" y="3251200"/>
          <p14:tracePt t="88470" x="2973388" y="3251200"/>
          <p14:tracePt t="88508" x="2982913" y="3251200"/>
          <p14:tracePt t="88520" x="2990850" y="3251200"/>
          <p14:tracePt t="88672" x="3000375" y="3251200"/>
          <p14:tracePt t="89481" x="3009900" y="3251200"/>
          <p14:tracePt t="89544" x="3017838" y="3251200"/>
          <p14:tracePt t="89570" x="3027363" y="3251200"/>
          <p14:tracePt t="89595" x="3036888" y="3251200"/>
          <p14:tracePt t="89619" x="3044825" y="3251200"/>
          <p14:tracePt t="89632" x="3054350" y="3251200"/>
          <p14:tracePt t="89709" x="3062288" y="3251200"/>
          <p14:tracePt t="90101" x="3071813" y="3251200"/>
          <p14:tracePt t="90113" x="3081338" y="3251200"/>
          <p14:tracePt t="90126" x="3089275" y="3251200"/>
          <p14:tracePt t="90138" x="3116263" y="3251200"/>
          <p14:tracePt t="90151" x="3133725" y="3251200"/>
          <p14:tracePt t="90163" x="3152775" y="3251200"/>
          <p14:tracePt t="90176" x="3170238" y="3251200"/>
          <p14:tracePt t="90190" x="3197225" y="3251200"/>
          <p14:tracePt t="90207" x="3214688" y="3251200"/>
          <p14:tracePt t="90224" x="3232150" y="3251200"/>
          <p14:tracePt t="90241" x="3259138" y="3251200"/>
          <p14:tracePt t="90257" x="3276600" y="3251200"/>
          <p14:tracePt t="90274" x="3286125" y="3251200"/>
          <p14:tracePt t="90291" x="3303588" y="3251200"/>
          <p14:tracePt t="90308" x="3313113" y="3251200"/>
          <p14:tracePt t="90325" x="3322638" y="3251200"/>
          <p14:tracePt t="90341" x="3330575" y="3251200"/>
          <p14:tracePt t="90366" x="3340100" y="3251200"/>
          <p14:tracePt t="90404" x="3348038" y="3251200"/>
          <p14:tracePt t="90442" x="3330575" y="3251200"/>
          <p14:tracePt t="90454" x="3259138" y="3224213"/>
          <p14:tracePt t="90467" x="3098800" y="3179763"/>
          <p14:tracePt t="90479" x="2813050" y="3116263"/>
          <p14:tracePt t="90492" x="2490788" y="3054350"/>
          <p14:tracePt t="90509" x="2224088" y="2990850"/>
          <p14:tracePt t="90526" x="2036763" y="2965450"/>
          <p14:tracePt t="90543" x="1768475" y="2901950"/>
          <p14:tracePt t="90559" x="1643063" y="2884488"/>
          <p14:tracePt t="90576" x="1554163" y="2867025"/>
          <p14:tracePt t="90593" x="1428750" y="2822575"/>
          <p14:tracePt t="90610" x="1374775" y="2795588"/>
          <p14:tracePt t="90626" x="1330325" y="2786063"/>
          <p14:tracePt t="90643" x="1285875" y="2741613"/>
          <p14:tracePt t="90660" x="1276350" y="2741613"/>
          <p14:tracePt t="90676" x="1268413" y="2732088"/>
          <p14:tracePt t="90808" x="1285875" y="2732088"/>
          <p14:tracePt t="90821" x="1295400" y="2732088"/>
          <p14:tracePt t="90833" x="1312863" y="2732088"/>
          <p14:tracePt t="90846" x="1347788" y="2732088"/>
          <p14:tracePt t="90861" x="1393825" y="2732088"/>
          <p14:tracePt t="90878" x="1438275" y="2741613"/>
          <p14:tracePt t="90894" x="1500188" y="2759075"/>
          <p14:tracePt t="90911" x="1643063" y="2786063"/>
          <p14:tracePt t="90928" x="1704975" y="2803525"/>
          <p14:tracePt t="90945" x="1741488" y="2822575"/>
          <p14:tracePt t="90961" x="1795463" y="2840038"/>
          <p14:tracePt t="90978" x="1803400" y="2847975"/>
          <p14:tracePt t="90995" x="1839913" y="2857500"/>
          <p14:tracePt t="91011" x="1928813" y="2894013"/>
          <p14:tracePt t="91028" x="1990725" y="2919413"/>
          <p14:tracePt t="91045" x="2062163" y="2946400"/>
          <p14:tracePt t="91062" x="2152650" y="2982913"/>
          <p14:tracePt t="91078" x="2197100" y="3000375"/>
          <p14:tracePt t="91095" x="2224088" y="3017838"/>
          <p14:tracePt t="91112" x="2322513" y="3054350"/>
          <p14:tracePt t="91129" x="2384425" y="3081338"/>
          <p14:tracePt t="91145" x="2473325" y="3108325"/>
          <p14:tracePt t="91162" x="2643188" y="3187700"/>
          <p14:tracePt t="91179" x="2705100" y="3214688"/>
          <p14:tracePt t="91196" x="2759075" y="3251200"/>
          <p14:tracePt t="91213" x="2857500" y="3303588"/>
          <p14:tracePt t="91229" x="2911475" y="3322638"/>
          <p14:tracePt t="91246" x="2938463" y="3348038"/>
          <p14:tracePt t="91263" x="2990850" y="3367088"/>
          <p14:tracePt t="91280" x="3009900" y="3375025"/>
          <p14:tracePt t="91296" x="3027363" y="3384550"/>
          <p14:tracePt t="91314" x="3036888" y="3394075"/>
          <p14:tracePt t="91706" x="3044825" y="3394075"/>
          <p14:tracePt t="91718" x="3054350" y="3394075"/>
          <p14:tracePt t="91731" x="3081338" y="3394075"/>
          <p14:tracePt t="91743" x="3116263" y="3394075"/>
          <p14:tracePt t="91756" x="3179763" y="3394075"/>
          <p14:tracePt t="91769" x="3268663" y="3394075"/>
          <p14:tracePt t="91781" x="3330575" y="3394075"/>
          <p14:tracePt t="91798" x="3384550" y="3394075"/>
          <p14:tracePt t="91815" x="3438525" y="3394075"/>
          <p14:tracePt t="91832" x="3509963" y="3394075"/>
          <p14:tracePt t="91849" x="3554413" y="3394075"/>
          <p14:tracePt t="91866" x="3589338" y="3394075"/>
          <p14:tracePt t="91883" x="3633788" y="3394075"/>
          <p14:tracePt t="91899" x="3652838" y="3394075"/>
          <p14:tracePt t="91916" x="3679825" y="3394075"/>
          <p14:tracePt t="91933" x="3697288" y="3394075"/>
          <p14:tracePt t="91949" x="3705225" y="3394075"/>
          <p14:tracePt t="91966" x="3724275" y="3394075"/>
          <p14:tracePt t="91983" x="3732213" y="3394075"/>
          <p14:tracePt t="92000" x="3741738" y="3394075"/>
          <p14:tracePt t="92034" x="3751263" y="3394075"/>
          <p14:tracePt t="96712" x="3751263" y="3384550"/>
          <p14:tracePt t="96725" x="3751263" y="3367088"/>
          <p14:tracePt t="96737" x="3751263" y="3357563"/>
          <p14:tracePt t="96751" x="3751263" y="3340100"/>
          <p14:tracePt t="96763" x="3751263" y="3322638"/>
          <p14:tracePt t="96775" x="3751263" y="3303588"/>
          <p14:tracePt t="96792" x="3751263" y="3286125"/>
          <p14:tracePt t="96808" x="3751263" y="3268663"/>
          <p14:tracePt t="96825" x="3751263" y="3241675"/>
          <p14:tracePt t="96842" x="3786188" y="3197225"/>
          <p14:tracePt t="96859" x="3830638" y="3160713"/>
          <p14:tracePt t="96875" x="3902075" y="3133725"/>
          <p14:tracePt t="96892" x="4081463" y="3054350"/>
          <p14:tracePt t="96909" x="4187825" y="3000375"/>
          <p14:tracePt t="96926" x="4303713" y="2973388"/>
          <p14:tracePt t="96943" x="4510088" y="2919413"/>
          <p14:tracePt t="96959" x="4589463" y="2901950"/>
          <p14:tracePt t="96976" x="4652963" y="2884488"/>
          <p14:tracePt t="96993" x="4768850" y="2874963"/>
          <p14:tracePt t="97010" x="4803775" y="2874963"/>
          <p14:tracePt t="97026" x="4830763" y="2874963"/>
          <p14:tracePt t="97043" x="4884738" y="2874963"/>
          <p14:tracePt t="97060" x="4911725" y="2874963"/>
          <p14:tracePt t="97077" x="4956175" y="2894013"/>
          <p14:tracePt t="97093" x="5018088" y="2955925"/>
          <p14:tracePt t="97110" x="5045075" y="2973388"/>
          <p14:tracePt t="97127" x="5062538" y="2990850"/>
          <p14:tracePt t="97143" x="5081588" y="3017838"/>
          <p14:tracePt t="97160" x="5089525" y="3027363"/>
          <p14:tracePt t="97180" x="5089525" y="3044825"/>
          <p14:tracePt t="97193" x="5099050" y="3071813"/>
          <p14:tracePt t="97210" x="5108575" y="3089275"/>
          <p14:tracePt t="97227" x="5108575" y="3116263"/>
          <p14:tracePt t="97244" x="5072063" y="3197225"/>
          <p14:tracePt t="97261" x="5027613" y="3232150"/>
          <p14:tracePt t="97277" x="4973638" y="3268663"/>
          <p14:tracePt t="97294" x="4830763" y="3330575"/>
          <p14:tracePt t="97311" x="4741863" y="3357563"/>
          <p14:tracePt t="97328" x="4643438" y="3375025"/>
          <p14:tracePt t="97345" x="4429125" y="3384550"/>
          <p14:tracePt t="97361" x="4313238" y="3384550"/>
          <p14:tracePt t="97378" x="4224338" y="3384550"/>
          <p14:tracePt t="97395" x="4081463" y="3348038"/>
          <p14:tracePt t="97412" x="4037013" y="3313113"/>
          <p14:tracePt t="97428" x="4000500" y="3276600"/>
          <p14:tracePt t="97445" x="3956050" y="3187700"/>
          <p14:tracePt t="97462" x="3956050" y="3133725"/>
          <p14:tracePt t="97479" x="3956050" y="3071813"/>
          <p14:tracePt t="97496" x="4054475" y="2965450"/>
          <p14:tracePt t="97512" x="4170363" y="2884488"/>
          <p14:tracePt t="97529" x="4330700" y="2822575"/>
          <p14:tracePt t="97546" x="4670425" y="2751138"/>
          <p14:tracePt t="97562" x="4848225" y="2741613"/>
          <p14:tracePt t="97579" x="5054600" y="2741613"/>
          <p14:tracePt t="97596" x="5224463" y="2741613"/>
          <p14:tracePt t="97612" x="5527675" y="2741613"/>
          <p14:tracePt t="97629" x="5634038" y="2741613"/>
          <p14:tracePt t="97646" x="5732463" y="2741613"/>
          <p14:tracePt t="97663" x="5919788" y="2795588"/>
          <p14:tracePt t="97680" x="6010275" y="2847975"/>
          <p14:tracePt t="97696" x="6081713" y="2919413"/>
          <p14:tracePt t="97713" x="6170613" y="3062288"/>
          <p14:tracePt t="97730" x="6205538" y="3143250"/>
          <p14:tracePt t="97747" x="6224588" y="3214688"/>
          <p14:tracePt t="97764" x="6232525" y="3295650"/>
          <p14:tracePt t="97780" x="6242050" y="3313113"/>
          <p14:tracePt t="97797" x="6242050" y="3322638"/>
          <p14:tracePt t="97825" x="6242050" y="3330575"/>
          <p14:tracePt t="97862" x="6242050" y="3340100"/>
          <p14:tracePt t="103983" x="6232525" y="3340100"/>
          <p14:tracePt t="103995" x="6224588" y="3340100"/>
          <p14:tracePt t="104008" x="6197600" y="3340100"/>
          <p14:tracePt t="104021" x="6161088" y="3340100"/>
          <p14:tracePt t="104033" x="6126163" y="3340100"/>
          <p14:tracePt t="104046" x="6062663" y="3340100"/>
          <p14:tracePt t="104063" x="5991225" y="3340100"/>
          <p14:tracePt t="104080" x="5929313" y="3348038"/>
          <p14:tracePt t="104097" x="5840413" y="3348038"/>
          <p14:tracePt t="104113" x="5786438" y="3348038"/>
          <p14:tracePt t="104130" x="5759450" y="3348038"/>
          <p14:tracePt t="104147" x="5661025" y="3348038"/>
          <p14:tracePt t="104163" x="5608638" y="3348038"/>
          <p14:tracePt t="104180" x="5545138" y="3348038"/>
          <p14:tracePt t="104197" x="5375275" y="3348038"/>
          <p14:tracePt t="104214" x="5286375" y="3348038"/>
          <p14:tracePt t="104230" x="5214938" y="3348038"/>
          <p14:tracePt t="104248" x="5081588" y="3348038"/>
          <p14:tracePt t="104264" x="5027613" y="3348038"/>
          <p14:tracePt t="104281" x="4991100" y="3348038"/>
          <p14:tracePt t="104297" x="4965700" y="3348038"/>
          <p14:tracePt t="104314" x="4911725" y="3348038"/>
          <p14:tracePt t="104331" x="4894263" y="3348038"/>
          <p14:tracePt t="104348" x="4875213" y="3348038"/>
          <p14:tracePt t="104364" x="4857750" y="3348038"/>
          <p14:tracePt t="104425" x="4848225" y="3348038"/>
          <p14:tracePt t="104539" x="4840288" y="3348038"/>
          <p14:tracePt t="104640" x="4840288" y="3340100"/>
          <p14:tracePt t="104665" x="4840288" y="3330575"/>
          <p14:tracePt t="105184" x="4840288" y="3322638"/>
          <p14:tracePt t="105740" x="4848225" y="3322638"/>
          <p14:tracePt t="105765" x="4867275" y="3322638"/>
          <p14:tracePt t="105778" x="4875213" y="3322638"/>
          <p14:tracePt t="105791" x="4884738" y="3322638"/>
          <p14:tracePt t="105803" x="4894263" y="3313113"/>
          <p14:tracePt t="105816" x="4902200" y="3313113"/>
          <p14:tracePt t="105841" x="4919663" y="3313113"/>
          <p14:tracePt t="105854" x="4929188" y="3313113"/>
          <p14:tracePt t="105866" x="4946650" y="3313113"/>
          <p14:tracePt t="105879" x="4956175" y="3303588"/>
          <p14:tracePt t="105891" x="4973638" y="3303588"/>
          <p14:tracePt t="105906" x="4983163" y="3303588"/>
          <p14:tracePt t="105923" x="4991100" y="3303588"/>
          <p14:tracePt t="105942" x="5000625" y="3303588"/>
          <p14:tracePt t="105956" x="5010150" y="3303588"/>
          <p14:tracePt t="105973" x="5018088" y="3303588"/>
          <p14:tracePt t="105993" x="5027613" y="3303588"/>
          <p14:tracePt t="106018" x="5045075" y="3303588"/>
          <p14:tracePt t="106043" x="5054600" y="3303588"/>
          <p14:tracePt t="106056" x="5062538" y="3303588"/>
          <p14:tracePt t="106069" x="5072063" y="3303588"/>
          <p14:tracePt t="106094" x="5081588" y="3303588"/>
          <p14:tracePt t="106119" x="5089525" y="3303588"/>
          <p14:tracePt t="106132" x="5099050" y="3303588"/>
          <p14:tracePt t="106157" x="5108575" y="3303588"/>
          <p14:tracePt t="106195" x="5116513" y="3303588"/>
          <p14:tracePt t="106283" x="5116513" y="3295650"/>
          <p14:tracePt t="108459" x="5116513" y="3286125"/>
          <p14:tracePt t="108497" x="5116513" y="3276600"/>
          <p14:tracePt t="108509" x="5099050" y="3259138"/>
          <p14:tracePt t="108522" x="5062538" y="3251200"/>
          <p14:tracePt t="108535" x="4991100" y="3197225"/>
          <p14:tracePt t="108547" x="4894263" y="3160713"/>
          <p14:tracePt t="108560" x="4803775" y="3108325"/>
          <p14:tracePt t="108572" x="4714875" y="3081338"/>
          <p14:tracePt t="108586" x="4625975" y="3036888"/>
          <p14:tracePt t="108603" x="4545013" y="3000375"/>
          <p14:tracePt t="108620" x="4456113" y="2973388"/>
          <p14:tracePt t="108637" x="4313238" y="2911475"/>
          <p14:tracePt t="108654" x="4286250" y="2894013"/>
          <p14:tracePt t="108670" x="4251325" y="2874963"/>
          <p14:tracePt t="108687" x="4224338" y="2867025"/>
          <p14:tracePt t="108704" x="4205288" y="2857500"/>
          <p14:tracePt t="108721" x="4197350" y="2847975"/>
          <p14:tracePt t="108737" x="4187825" y="2830513"/>
          <p14:tracePt t="108754" x="4179888" y="2822575"/>
          <p14:tracePt t="108771" x="4170363" y="2813050"/>
          <p14:tracePt t="108788" x="4170363" y="2795588"/>
          <p14:tracePt t="108813" x="4179888" y="2786063"/>
          <p14:tracePt t="108826" x="4205288" y="2768600"/>
          <p14:tracePt t="108838" x="4241800" y="2768600"/>
          <p14:tracePt t="108855" x="4330700" y="2759075"/>
          <p14:tracePt t="108871" x="4429125" y="2732088"/>
          <p14:tracePt t="108888" x="4643438" y="2732088"/>
          <p14:tracePt t="108905" x="4768850" y="2732088"/>
          <p14:tracePt t="108921" x="4894263" y="2732088"/>
          <p14:tracePt t="108938" x="4983163" y="2732088"/>
          <p14:tracePt t="108955" x="5160963" y="2768600"/>
          <p14:tracePt t="108972" x="5241925" y="2803525"/>
          <p14:tracePt t="108989" x="5322888" y="2847975"/>
          <p14:tracePt t="109005" x="5394325" y="2938463"/>
          <p14:tracePt t="109022" x="5438775" y="3000375"/>
          <p14:tracePt t="109039" x="5465763" y="3054350"/>
          <p14:tracePt t="109056" x="5483225" y="3160713"/>
          <p14:tracePt t="109072" x="5500688" y="3232150"/>
          <p14:tracePt t="109089" x="5500688" y="3276600"/>
          <p14:tracePt t="109106" x="5500688" y="3367088"/>
          <p14:tracePt t="109123" x="5483225" y="3402013"/>
          <p14:tracePt t="109139" x="5446713" y="3419475"/>
          <p14:tracePt t="109156" x="5402263" y="3455988"/>
          <p14:tracePt t="109173" x="5375275" y="3465513"/>
          <p14:tracePt t="109190" x="5357813" y="3473450"/>
          <p14:tracePt t="109206" x="5340350" y="3473450"/>
          <p14:tracePt t="109293" x="5330825" y="3473450"/>
          <p14:tracePt t="111671" x="5322888" y="3473450"/>
          <p14:tracePt t="111721" x="5313363" y="3473450"/>
          <p14:tracePt t="111773" x="5303838" y="3473450"/>
          <p14:tracePt t="111797" x="5286375" y="3473450"/>
          <p14:tracePt t="111809" x="5276850" y="3473450"/>
          <p14:tracePt t="111822" x="5268913" y="3473450"/>
          <p14:tracePt t="111835" x="5251450" y="3473450"/>
          <p14:tracePt t="111848" x="5232400" y="3473450"/>
          <p14:tracePt t="111860" x="5214938" y="3473450"/>
          <p14:tracePt t="111873" x="5197475" y="3473450"/>
          <p14:tracePt t="111887" x="5180013" y="3473450"/>
          <p14:tracePt t="111904" x="5153025" y="3473450"/>
          <p14:tracePt t="111920" x="5133975" y="3473450"/>
          <p14:tracePt t="111937" x="5099050" y="3473450"/>
          <p14:tracePt t="111954" x="5089525" y="3473450"/>
          <p14:tracePt t="111971" x="5062538" y="3473450"/>
          <p14:tracePt t="111988" x="5045075" y="3473450"/>
          <p14:tracePt t="112004" x="5037138" y="3473450"/>
          <p14:tracePt t="112025" x="5027613" y="3473450"/>
          <p14:tracePt t="112050" x="5018088" y="3473450"/>
          <p14:tracePt t="112416" x="5027613" y="3473450"/>
          <p14:tracePt t="112429" x="5045075" y="3473450"/>
          <p14:tracePt t="112441" x="5062538" y="3473450"/>
          <p14:tracePt t="112454" x="5081588" y="3473450"/>
          <p14:tracePt t="112467" x="5099050" y="3473450"/>
          <p14:tracePt t="112479" x="5126038" y="3473450"/>
          <p14:tracePt t="112492" x="5143500" y="3473450"/>
          <p14:tracePt t="112507" x="5160963" y="3473450"/>
          <p14:tracePt t="112523" x="5180013" y="3473450"/>
          <p14:tracePt t="112540" x="5187950" y="3473450"/>
          <p14:tracePt t="112557" x="5205413" y="3473450"/>
          <p14:tracePt t="112574" x="5205413" y="3482975"/>
          <p14:tracePt t="112591" x="5214938" y="3482975"/>
          <p14:tracePt t="112607" x="5224463" y="3482975"/>
          <p14:tracePt t="115578" x="5205413" y="3473450"/>
          <p14:tracePt t="115590" x="5197475" y="3473450"/>
          <p14:tracePt t="115603" x="5170488" y="3465513"/>
          <p14:tracePt t="115616" x="5116513" y="3438525"/>
          <p14:tracePt t="115628" x="5062538" y="3419475"/>
          <p14:tracePt t="115640" x="5000625" y="3384550"/>
          <p14:tracePt t="115656" x="4929188" y="3348038"/>
          <p14:tracePt t="115674" x="4884738" y="3313113"/>
          <p14:tracePt t="115690" x="4830763" y="3286125"/>
          <p14:tracePt t="115707" x="4732338" y="3241675"/>
          <p14:tracePt t="115724" x="4697413" y="3214688"/>
          <p14:tracePt t="115740" x="4643438" y="3187700"/>
          <p14:tracePt t="115757" x="4589463" y="3152775"/>
          <p14:tracePt t="115774" x="4572000" y="3133725"/>
          <p14:tracePt t="115791" x="4554538" y="3125788"/>
          <p14:tracePt t="115808" x="4537075" y="3116263"/>
          <p14:tracePt t="115824" x="4537075" y="3108325"/>
          <p14:tracePt t="115843" x="4537075" y="3098800"/>
          <p14:tracePt t="115858" x="4537075" y="3089275"/>
          <p14:tracePt t="115881" x="4545013" y="3071813"/>
          <p14:tracePt t="115893" x="4581525" y="3044825"/>
          <p14:tracePt t="115907" x="4625975" y="3017838"/>
          <p14:tracePt t="115924" x="4660900" y="2990850"/>
          <p14:tracePt t="115941" x="4705350" y="2946400"/>
          <p14:tracePt t="115958" x="4759325" y="2884488"/>
          <p14:tracePt t="115975" x="4776788" y="2857500"/>
          <p14:tracePt t="115991" x="4786313" y="2830513"/>
          <p14:tracePt t="116008" x="4803775" y="2759075"/>
          <p14:tracePt t="116025" x="4803775" y="2714625"/>
          <p14:tracePt t="116042" x="4813300" y="2687638"/>
          <p14:tracePt t="116058" x="4813300" y="2643188"/>
          <p14:tracePt t="116083" x="4813300" y="2633663"/>
          <p14:tracePt t="116096" x="4813300" y="2625725"/>
          <p14:tracePt t="116109" x="4822825" y="2616200"/>
          <p14:tracePt t="116126" x="4848225" y="2608263"/>
          <p14:tracePt t="116143" x="4902200" y="2598738"/>
          <p14:tracePt t="116159" x="5072063" y="2589213"/>
          <p14:tracePt t="116176" x="5187950" y="2589213"/>
          <p14:tracePt t="116193" x="5295900" y="2633663"/>
          <p14:tracePt t="116210" x="5491163" y="2751138"/>
          <p14:tracePt t="116226" x="5554663" y="2813050"/>
          <p14:tracePt t="116243" x="5616575" y="2874963"/>
          <p14:tracePt t="116260" x="5688013" y="2990850"/>
          <p14:tracePt t="116277" x="5715000" y="3054350"/>
          <p14:tracePt t="116293" x="5724525" y="3108325"/>
          <p14:tracePt t="116310" x="5741988" y="3197225"/>
          <p14:tracePt t="116327" x="5741988" y="3259138"/>
          <p14:tracePt t="116344" x="5741988" y="3303588"/>
          <p14:tracePt t="116361" x="5626100" y="3402013"/>
          <p14:tracePt t="116377" x="5510213" y="3473450"/>
          <p14:tracePt t="116394" x="5357813" y="3527425"/>
          <p14:tracePt t="116411" x="5180013" y="3581400"/>
          <p14:tracePt t="116427" x="4848225" y="3625850"/>
          <p14:tracePt t="116443" x="4714875" y="3633788"/>
          <p14:tracePt t="116460" x="4608513" y="3633788"/>
          <p14:tracePt t="116478" x="4402138" y="3633788"/>
          <p14:tracePt t="116494" x="4340225" y="3633788"/>
          <p14:tracePt t="116511" x="4295775" y="3625850"/>
          <p14:tracePt t="116528" x="4268788" y="3608388"/>
          <p14:tracePt t="116545" x="4259263" y="3598863"/>
          <p14:tracePt t="116561" x="4259263" y="3589338"/>
          <p14:tracePt t="116578" x="4251325" y="3589338"/>
          <p14:tracePt t="116602" x="4251325" y="3581400"/>
          <p14:tracePt t="116614" x="4251325" y="3571875"/>
          <p14:tracePt t="116678" x="4251325" y="3562350"/>
          <p14:tracePt t="116702" x="4251325" y="3554413"/>
          <p14:tracePt t="116727" x="4251325" y="3536950"/>
          <p14:tracePt t="116753" x="4251325" y="3527425"/>
          <p14:tracePt t="116778" x="4251325" y="3517900"/>
          <p14:tracePt t="116791" x="4259263" y="3509963"/>
          <p14:tracePt t="116803" x="4268788" y="3490913"/>
          <p14:tracePt t="116816" x="4268788" y="3482975"/>
          <p14:tracePt t="116830" x="4268788" y="3473450"/>
          <p14:tracePt t="116854" x="4276725" y="3465513"/>
          <p14:tracePt t="116867" x="4276725" y="3446463"/>
          <p14:tracePt t="116893" x="4276725" y="3429000"/>
          <p14:tracePt t="116905" x="4276725" y="3419475"/>
          <p14:tracePt t="116917" x="4276725" y="3402013"/>
          <p14:tracePt t="116930" x="4286250" y="3394075"/>
          <p14:tracePt t="116947" x="4286250" y="3375025"/>
          <p14:tracePt t="116963" x="4295775" y="3357563"/>
          <p14:tracePt t="116980" x="4295775" y="3340100"/>
          <p14:tracePt t="117006" x="4303713" y="3330575"/>
          <p14:tracePt t="117018" x="4303713" y="3322638"/>
          <p14:tracePt t="117499" x="4303713" y="3313113"/>
          <p14:tracePt t="117562" x="4303713" y="3303588"/>
          <p14:tracePt t="117625" x="4303713" y="3295650"/>
          <p14:tracePt t="117638" x="4313238" y="3286125"/>
          <p14:tracePt t="117650" x="4340225" y="3276600"/>
          <p14:tracePt t="117663" x="4367213" y="3259138"/>
          <p14:tracePt t="117676" x="4419600" y="3241675"/>
          <p14:tracePt t="117688" x="4483100" y="3224213"/>
          <p14:tracePt t="117702" x="4527550" y="3205163"/>
          <p14:tracePt t="117717" x="4572000" y="3197225"/>
          <p14:tracePt t="117734" x="4598988" y="3187700"/>
          <p14:tracePt t="117752" x="4670425" y="3187700"/>
          <p14:tracePt t="117768" x="4705350" y="3187700"/>
          <p14:tracePt t="117784" x="4732338" y="3187700"/>
          <p14:tracePt t="117801" x="4768850" y="3187700"/>
          <p14:tracePt t="117818" x="4840288" y="3214688"/>
          <p14:tracePt t="117835" x="4884738" y="3232150"/>
          <p14:tracePt t="117851" x="4911725" y="3251200"/>
          <p14:tracePt t="117854" x="4938713" y="3259138"/>
          <p14:tracePt t="117868" x="4956175" y="3268663"/>
          <p14:tracePt t="117885" x="4965700" y="3276600"/>
          <p14:tracePt t="117902" x="4973638" y="3276600"/>
          <p14:tracePt t="117918" x="4983163" y="3286125"/>
          <p14:tracePt t="117935" x="4991100" y="3286125"/>
          <p14:tracePt t="117952" x="5010150" y="3286125"/>
          <p14:tracePt t="117969" x="5081588" y="3303588"/>
          <p14:tracePt t="117986" x="5108575" y="3313113"/>
          <p14:tracePt t="118002" x="5126038" y="3322638"/>
          <p14:tracePt t="118019" x="5153025" y="3330575"/>
          <p14:tracePt t="118036" x="5160963" y="3330575"/>
          <p14:tracePt t="118052" x="5170488" y="3330575"/>
          <p14:tracePt t="118069" x="5197475" y="3330575"/>
          <p14:tracePt t="118086" x="5224463" y="3330575"/>
          <p14:tracePt t="118103" x="5251450" y="3330575"/>
          <p14:tracePt t="118120" x="5322888" y="3340100"/>
          <p14:tracePt t="118136" x="5348288" y="3340100"/>
          <p14:tracePt t="118153" x="5384800" y="3340100"/>
          <p14:tracePt t="118170" x="5456238" y="3313113"/>
          <p14:tracePt t="118187" x="5483225" y="3303588"/>
          <p14:tracePt t="118203" x="5518150" y="3276600"/>
          <p14:tracePt t="118220" x="5581650" y="3214688"/>
          <p14:tracePt t="118237" x="5608638" y="3170238"/>
          <p14:tracePt t="118254" x="5634038" y="3125788"/>
          <p14:tracePt t="118270" x="5643563" y="3036888"/>
          <p14:tracePt t="118287" x="5643563" y="2982913"/>
          <p14:tracePt t="118304" x="5616575" y="2919413"/>
          <p14:tracePt t="118321" x="5429250" y="2776538"/>
          <p14:tracePt t="118337" x="5259388" y="2687638"/>
          <p14:tracePt t="118354" x="5010150" y="2598738"/>
          <p14:tracePt t="118371" x="4438650" y="2438400"/>
          <p14:tracePt t="118388" x="4205288" y="2411413"/>
          <p14:tracePt t="118404" x="4071938" y="2401888"/>
          <p14:tracePt t="118421" x="3803650" y="2401888"/>
          <p14:tracePt t="118438" x="3670300" y="2401888"/>
          <p14:tracePt t="118454" x="3544888" y="2401888"/>
          <p14:tracePt t="118471" x="3438525" y="2411413"/>
          <p14:tracePt t="118488" x="3205163" y="2544763"/>
          <p14:tracePt t="118505" x="3098800" y="2625725"/>
          <p14:tracePt t="118522" x="3000375" y="2741613"/>
          <p14:tracePt t="118538" x="2776538" y="3044825"/>
          <p14:tracePt t="118555" x="2732088" y="3133725"/>
          <p14:tracePt t="118572" x="2697163" y="3214688"/>
          <p14:tracePt t="118589" x="2660650" y="3322638"/>
          <p14:tracePt t="118605" x="2660650" y="3384550"/>
          <p14:tracePt t="118621" x="2660650" y="3429000"/>
          <p14:tracePt t="118638" x="2759075" y="3544888"/>
          <p14:tracePt t="118655" x="2884488" y="3625850"/>
          <p14:tracePt t="118672" x="3089275" y="3705225"/>
          <p14:tracePt t="118689" x="3509963" y="3867150"/>
          <p14:tracePt t="118706" x="3625850" y="3902075"/>
          <p14:tracePt t="118723" x="3751263" y="3929063"/>
          <p14:tracePt t="118739" x="4143375" y="4010025"/>
          <p14:tracePt t="118756" x="4419600" y="4017963"/>
          <p14:tracePt t="118773" x="4732338" y="4054475"/>
          <p14:tracePt t="118790" x="5214938" y="4081463"/>
          <p14:tracePt t="118806" x="5348288" y="4081463"/>
          <p14:tracePt t="118823" x="5456238" y="4081463"/>
          <p14:tracePt t="118840" x="5670550" y="3990975"/>
          <p14:tracePt t="118857" x="5751513" y="3938588"/>
          <p14:tracePt t="118873" x="5830888" y="3884613"/>
          <p14:tracePt t="118890" x="5902325" y="3803650"/>
          <p14:tracePt t="118907" x="5929313" y="3768725"/>
          <p14:tracePt t="118924" x="5956300" y="3741738"/>
          <p14:tracePt t="118940" x="5973763" y="3705225"/>
          <p14:tracePt t="118965" x="5973763" y="3687763"/>
          <p14:tracePt t="118991" x="5973763" y="3679825"/>
          <p14:tracePt t="119016" x="5965825" y="3670300"/>
          <p14:tracePt t="119029" x="5956300" y="3660775"/>
          <p14:tracePt t="119041" x="5938838" y="3652838"/>
          <p14:tracePt t="119054" x="5919788" y="3652838"/>
          <p14:tracePt t="119067" x="5902325" y="3643313"/>
          <p14:tracePt t="119079" x="5894388" y="3643313"/>
          <p14:tracePt t="119104" x="5884863" y="3643313"/>
          <p14:tracePt t="119167" x="5875338" y="3643313"/>
          <p14:tracePt t="119206" x="5875338" y="3633788"/>
          <p14:tracePt t="120066" x="5875338" y="3625850"/>
          <p14:tracePt t="123696" x="5867400" y="3625850"/>
          <p14:tracePt t="123708" x="5867400" y="3616325"/>
          <p14:tracePt t="123721" x="5848350" y="3608388"/>
          <p14:tracePt t="123734" x="5741988" y="3589338"/>
          <p14:tracePt t="123749" x="5419725" y="3554413"/>
          <p14:tracePt t="123765" x="4894263" y="3500438"/>
          <p14:tracePt t="123782" x="4322763" y="3455988"/>
          <p14:tracePt t="123799" x="3509963" y="3394075"/>
          <p14:tracePt t="123816" x="3197225" y="3348038"/>
          <p14:tracePt t="123833" x="2911475" y="3303588"/>
          <p14:tracePt t="123849" x="2562225" y="3251200"/>
          <p14:tracePt t="123866" x="2473325" y="3232150"/>
          <p14:tracePt t="123883" x="2419350" y="3224213"/>
          <p14:tracePt t="123900" x="2374900" y="3214688"/>
          <p14:tracePt t="123916" x="2357438" y="3205163"/>
          <p14:tracePt t="123935" x="2347913" y="3197225"/>
          <p14:tracePt t="123950" x="2339975" y="3197225"/>
          <p14:tracePt t="123973" x="2339975" y="3187700"/>
          <p14:tracePt t="124113" x="2339975" y="3179763"/>
          <p14:tracePt t="124163" x="2339975" y="3170238"/>
          <p14:tracePt t="124201" x="2347913" y="3160713"/>
          <p14:tracePt t="124252" x="2347913" y="3152775"/>
          <p14:tracePt t="124264" x="2347913" y="3143250"/>
          <p14:tracePt t="124276" x="2347913" y="3133725"/>
          <p14:tracePt t="124290" x="2347913" y="3098800"/>
          <p14:tracePt t="124302" x="2357438" y="3054350"/>
          <p14:tracePt t="124319" x="2357438" y="2973388"/>
          <p14:tracePt t="124335" x="2357438" y="2874963"/>
          <p14:tracePt t="124352" x="2286000" y="2679700"/>
          <p14:tracePt t="124369" x="2214563" y="2581275"/>
          <p14:tracePt t="124386" x="2133600" y="2473325"/>
          <p14:tracePt t="124402" x="2062163" y="2384425"/>
          <p14:tracePt t="124419" x="1965325" y="2259013"/>
          <p14:tracePt t="124436" x="1946275" y="2241550"/>
          <p14:tracePt t="124453" x="1919288" y="2214563"/>
          <p14:tracePt t="124469" x="1893888" y="2197100"/>
          <p14:tracePt t="124486" x="1847850" y="2187575"/>
          <p14:tracePt t="124503" x="1803400" y="2187575"/>
          <p14:tracePt t="124519" x="1652588" y="2187575"/>
          <p14:tracePt t="124536" x="1571625" y="2197100"/>
          <p14:tracePt t="124552" x="1490663" y="2224088"/>
          <p14:tracePt t="124570" x="1330325" y="2268538"/>
          <p14:tracePt t="124586" x="1231900" y="2295525"/>
          <p14:tracePt t="124603" x="1133475" y="2357438"/>
          <p14:tracePt t="124620" x="973138" y="2446338"/>
          <p14:tracePt t="124636" x="919163" y="2473325"/>
          <p14:tracePt t="124653" x="884238" y="2490788"/>
          <p14:tracePt t="124670" x="857250" y="2509838"/>
          <p14:tracePt t="124687" x="857250" y="2517775"/>
          <p14:tracePt t="124704" x="847725" y="2527300"/>
          <p14:tracePt t="124720" x="847725" y="2544763"/>
          <p14:tracePt t="124737" x="847725" y="2562225"/>
          <p14:tracePt t="124754" x="847725" y="2608263"/>
          <p14:tracePt t="124771" x="901700" y="2687638"/>
          <p14:tracePt t="124788" x="938213" y="2741613"/>
          <p14:tracePt t="124804" x="965200" y="2786063"/>
          <p14:tracePt t="124821" x="1027113" y="2867025"/>
          <p14:tracePt t="124838" x="1044575" y="2884488"/>
          <p14:tracePt t="124855" x="1071563" y="2911475"/>
          <p14:tracePt t="124871" x="1098550" y="2946400"/>
          <p14:tracePt t="124888" x="1108075" y="2955925"/>
          <p14:tracePt t="124905" x="1116013" y="2955925"/>
          <p14:tracePt t="124922" x="1116013" y="2965450"/>
          <p14:tracePt t="124947" x="1125538" y="2965450"/>
          <p14:tracePt t="124959" x="1143000" y="2965450"/>
          <p14:tracePt t="124972" x="1160463" y="2965450"/>
          <p14:tracePt t="124989" x="1196975" y="2965450"/>
          <p14:tracePt t="125005" x="1250950" y="2955925"/>
          <p14:tracePt t="125022" x="1393825" y="2894013"/>
          <p14:tracePt t="125039" x="1455738" y="2867025"/>
          <p14:tracePt t="125055" x="1536700" y="2822575"/>
          <p14:tracePt t="125073" x="1687513" y="2768600"/>
          <p14:tracePt t="125089" x="1768475" y="2741613"/>
          <p14:tracePt t="125106" x="1839913" y="2714625"/>
          <p14:tracePt t="125123" x="1928813" y="2705100"/>
          <p14:tracePt t="125139" x="2224088" y="2705100"/>
          <p14:tracePt t="125156" x="2419350" y="2741613"/>
          <p14:tracePt t="125173" x="2643188" y="2813050"/>
          <p14:tracePt t="125190" x="3044825" y="2990850"/>
          <p14:tracePt t="125206" x="3205163" y="3081338"/>
          <p14:tracePt t="125223" x="3402013" y="3170238"/>
          <p14:tracePt t="125240" x="3697288" y="3303588"/>
          <p14:tracePt t="125257" x="3795713" y="3340100"/>
          <p14:tracePt t="125273" x="3884613" y="3384550"/>
          <p14:tracePt t="125290" x="4010025" y="3446463"/>
          <p14:tracePt t="125307" x="4037013" y="3465513"/>
          <p14:tracePt t="125324" x="4054475" y="3482975"/>
          <p14:tracePt t="125340" x="4089400" y="3500438"/>
          <p14:tracePt t="125357" x="4108450" y="3527425"/>
          <p14:tracePt t="125374" x="4116388" y="3527425"/>
          <p14:tracePt t="125391" x="4133850" y="3562350"/>
          <p14:tracePt t="125407" x="4143375" y="3571875"/>
          <p14:tracePt t="125424" x="4152900" y="3581400"/>
          <p14:tracePt t="125441" x="4152900" y="3589338"/>
          <p14:tracePt t="125579" x="4160838" y="3598863"/>
          <p14:tracePt t="125603" x="4179888" y="3598863"/>
          <p14:tracePt t="125616" x="4224338" y="3608388"/>
          <p14:tracePt t="125629" x="4322763" y="3625850"/>
          <p14:tracePt t="125641" x="4446588" y="3625850"/>
          <p14:tracePt t="125655" x="4562475" y="3652838"/>
          <p14:tracePt t="125668" x="4670425" y="3652838"/>
          <p14:tracePt t="125680" x="4751388" y="3660775"/>
          <p14:tracePt t="125693" x="4813300" y="3660775"/>
          <p14:tracePt t="125708" x="4875213" y="3660775"/>
          <p14:tracePt t="125726" x="4929188" y="3660775"/>
          <p14:tracePt t="125742" x="5010150" y="3652838"/>
          <p14:tracePt t="125759" x="5126038" y="3633788"/>
          <p14:tracePt t="125776" x="5170488" y="3633788"/>
          <p14:tracePt t="125793" x="5205413" y="3616325"/>
          <p14:tracePt t="125810" x="5232400" y="3608388"/>
          <p14:tracePt t="125826" x="5251450" y="3608388"/>
          <p14:tracePt t="125857" x="5259388" y="3608388"/>
          <p14:tracePt t="132117" x="5259388" y="3598863"/>
          <p14:tracePt t="144678" x="5259388" y="3608388"/>
          <p14:tracePt t="144690" x="5259388" y="3616325"/>
          <p14:tracePt t="144703" x="5259388" y="3625850"/>
          <p14:tracePt t="144728" x="5259388" y="3633788"/>
          <p14:tracePt t="144753" x="5259388" y="3643313"/>
          <p14:tracePt t="144906" x="5259388" y="3652838"/>
          <p14:tracePt t="144968" x="5259388" y="3660775"/>
          <p14:tracePt t="144981" x="5268913" y="3660775"/>
          <p14:tracePt t="145120" x="5276850" y="3660775"/>
          <p14:tracePt t="145158" x="5276850" y="3670300"/>
          <p14:tracePt t="145171" x="5276850" y="3679825"/>
          <p14:tracePt t="145183" x="5286375" y="3679825"/>
          <p14:tracePt t="145196" x="5286375" y="3687763"/>
          <p14:tracePt t="145211" x="5295900" y="3687763"/>
          <p14:tracePt t="145227" x="5295900" y="3697288"/>
          <p14:tracePt t="145244" x="5313363" y="3705225"/>
          <p14:tracePt t="145261" x="5322888" y="3714750"/>
          <p14:tracePt t="145278" x="5330825" y="3724275"/>
          <p14:tracePt t="145294" x="5330825" y="3732213"/>
          <p14:tracePt t="145311" x="5340350" y="3751263"/>
          <p14:tracePt t="145328" x="5348288" y="3759200"/>
          <p14:tracePt t="145345" x="5357813" y="3768725"/>
          <p14:tracePt t="145361" x="5367338" y="3776663"/>
          <p14:tracePt t="145378" x="5367338" y="3786188"/>
          <p14:tracePt t="145398" x="5375275" y="3795713"/>
          <p14:tracePt t="145412" x="5375275" y="3803650"/>
          <p14:tracePt t="145428" x="5384800" y="3803650"/>
          <p14:tracePt t="145445" x="5384800" y="3813175"/>
          <p14:tracePt t="145462" x="5384800" y="3822700"/>
          <p14:tracePt t="145486" x="5384800" y="3830638"/>
          <p14:tracePt t="145575" x="5384800" y="3840163"/>
          <p14:tracePt t="145626" x="5394325" y="3840163"/>
          <p14:tracePt t="145651" x="5394325" y="3848100"/>
          <p14:tracePt t="147067" x="5402263" y="3848100"/>
          <p14:tracePt t="147079" x="5411788" y="3848100"/>
          <p14:tracePt t="147092" x="5419725" y="3848100"/>
          <p14:tracePt t="147105" x="5446713" y="3840163"/>
          <p14:tracePt t="147120" x="5473700" y="3840163"/>
          <p14:tracePt t="147137" x="5491163" y="3840163"/>
          <p14:tracePt t="147154" x="5518150" y="3830638"/>
          <p14:tracePt t="147171" x="5554663" y="3822700"/>
          <p14:tracePt t="147188" x="5562600" y="3822700"/>
          <p14:tracePt t="147204" x="5572125" y="3822700"/>
          <p14:tracePt t="147221" x="5599113" y="3813175"/>
          <p14:tracePt t="147238" x="5608638" y="3813175"/>
          <p14:tracePt t="147255" x="5616575" y="3803650"/>
          <p14:tracePt t="147271" x="5626100" y="3803650"/>
          <p14:tracePt t="147295" x="5634038" y="3803650"/>
          <p14:tracePt t="168867" x="5626100" y="3803650"/>
          <p14:tracePt t="168901" x="5616575" y="3803650"/>
          <p14:tracePt t="168902" x="5608638" y="3803650"/>
          <p14:tracePt t="168918" x="5589588" y="3803650"/>
          <p14:tracePt t="168934" x="5572125" y="3803650"/>
          <p14:tracePt t="168952" x="5500688" y="3813175"/>
          <p14:tracePt t="168968" x="5429250" y="3813175"/>
          <p14:tracePt t="168985" x="5330825" y="3813175"/>
          <p14:tracePt t="169001" x="5214938" y="3813175"/>
          <p14:tracePt t="169018" x="4884738" y="3813175"/>
          <p14:tracePt t="169035" x="4633913" y="3813175"/>
          <p14:tracePt t="169052" x="4384675" y="3813175"/>
          <p14:tracePt t="169068" x="3956050" y="3813175"/>
          <p14:tracePt t="169085" x="3840163" y="3813175"/>
          <p14:tracePt t="169102" x="3741738" y="3813175"/>
          <p14:tracePt t="169119" x="3581400" y="3813175"/>
          <p14:tracePt t="169135" x="3509963" y="3813175"/>
          <p14:tracePt t="169152" x="3411538" y="3813175"/>
          <p14:tracePt t="169168" x="3259138" y="3813175"/>
          <p14:tracePt t="169185" x="3197225" y="3822700"/>
          <p14:tracePt t="169202" x="3160713" y="3840163"/>
          <p14:tracePt t="169219" x="3071813" y="3867150"/>
          <p14:tracePt t="169236" x="3054350" y="3884613"/>
          <p14:tracePt t="169546" x="3044825" y="3884613"/>
          <p14:tracePt t="169559" x="3036888" y="3884613"/>
          <p14:tracePt t="169572" x="3000375" y="3911600"/>
          <p14:tracePt t="169584" x="2911475" y="3946525"/>
          <p14:tracePt t="169597" x="2776538" y="4000500"/>
          <p14:tracePt t="169609" x="2608263" y="4054475"/>
          <p14:tracePt t="169622" x="2438400" y="4089400"/>
          <p14:tracePt t="169638" x="2312988" y="4108450"/>
          <p14:tracePt t="169655" x="2187575" y="4108450"/>
          <p14:tracePt t="169672" x="2081213" y="4108450"/>
          <p14:tracePt t="169672" x="2009775" y="4098925"/>
          <p14:tracePt t="169688" x="1946275" y="4081463"/>
          <p14:tracePt t="169705" x="1874838" y="4062413"/>
          <p14:tracePt t="169722" x="1839913" y="4044950"/>
          <p14:tracePt t="169738" x="1785938" y="4027488"/>
          <p14:tracePt t="169755" x="1768475" y="4010025"/>
          <p14:tracePt t="169772" x="1758950" y="4000500"/>
          <p14:tracePt t="169789" x="1751013" y="3973513"/>
          <p14:tracePt t="169805" x="1741488" y="3965575"/>
          <p14:tracePt t="169823" x="1741488" y="3956050"/>
          <p14:tracePt t="169838" x="1741488" y="3946525"/>
          <p14:tracePt t="169862" x="1741488" y="3938588"/>
          <p14:tracePt t="169926" x="1751013" y="3938588"/>
          <p14:tracePt t="169988" x="1758950" y="3938588"/>
          <p14:tracePt t="170001" x="1768475" y="3938588"/>
          <p14:tracePt t="170026" x="1785938" y="3938588"/>
          <p14:tracePt t="170457" x="1776413" y="3938588"/>
          <p14:tracePt t="170469" x="1670050" y="3911600"/>
          <p14:tracePt t="170482" x="1250950" y="3741738"/>
          <p14:tracePt t="170494" x="401638" y="33670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71600" y="6309320"/>
            <a:ext cx="5526406" cy="365125"/>
          </a:xfrm>
        </p:spPr>
        <p:txBody>
          <a:bodyPr/>
          <a:lstStyle/>
          <a:p>
            <a:pPr>
              <a:defRPr/>
            </a:pPr>
            <a:r>
              <a:rPr lang="en-US" sz="1600" b="1" dirty="0">
                <a:latin typeface="Arial Narrow" pitchFamily="34" charset="0"/>
              </a:rPr>
              <a:t>University of Basrah-College of Medicine-Physiology Department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469040" y="199551"/>
            <a:ext cx="5097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Physical Medicine and Rehabilitation</a:t>
            </a:r>
            <a:endParaRPr lang="ar-SA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168236" y="3284984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Rehabilitation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81" y="1323355"/>
            <a:ext cx="2400300" cy="198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760" y="1414519"/>
            <a:ext cx="2027844" cy="193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7452320" y="3287074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water</a:t>
            </a:r>
            <a:endParaRPr lang="ar-SA" sz="2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37" y="1290834"/>
            <a:ext cx="2819400" cy="206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426198" y="3284984"/>
            <a:ext cx="121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exercise</a:t>
            </a:r>
            <a:endParaRPr lang="ar-SA" sz="2400" dirty="0"/>
          </a:p>
        </p:txBody>
      </p:sp>
      <p:sp>
        <p:nvSpPr>
          <p:cNvPr id="17" name="مستطيل 16"/>
          <p:cNvSpPr/>
          <p:nvPr/>
        </p:nvSpPr>
        <p:spPr>
          <a:xfrm>
            <a:off x="412574" y="3933056"/>
            <a:ext cx="8562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Physical therapy  </a:t>
            </a:r>
          </a:p>
        </p:txBody>
      </p:sp>
      <p:pic>
        <p:nvPicPr>
          <p:cNvPr id="4103" name="Picture 7" descr="Chiropractor Vs Massage Therapist - Chiropractor Greenville N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06" y="4478099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45" y="4581128"/>
            <a:ext cx="1905000" cy="161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87672-0713-4E53-9E06-854D8F40F2FA}" type="datetime1">
              <a:rPr lang="en-US" smtClean="0"/>
              <a:t>1/6/2022</a:t>
            </a:fld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9</a:t>
            </a:fld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412574" y="576202"/>
            <a:ext cx="8676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 and restore functional ability and quality of life </a:t>
            </a:r>
            <a:endParaRPr lang="ar-S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صو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9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6677"/>
    </mc:Choice>
    <mc:Fallback xmlns="">
      <p:transition advTm="166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424" x="4643438" y="3795713"/>
          <p14:tracePt t="437" x="4643438" y="3751263"/>
          <p14:tracePt t="449" x="4572000" y="3598863"/>
          <p14:tracePt t="462" x="4268788" y="3108325"/>
          <p14:tracePt t="478" x="3830638" y="2465388"/>
          <p14:tracePt t="495" x="3419475" y="1919288"/>
          <p14:tracePt t="511" x="3125788" y="1608138"/>
          <p14:tracePt t="528" x="2822575" y="1322388"/>
          <p14:tracePt t="545" x="2732088" y="1223963"/>
          <p14:tracePt t="562" x="2652713" y="1169988"/>
          <p14:tracePt t="578" x="2509838" y="1054100"/>
          <p14:tracePt t="595" x="2446338" y="990600"/>
          <p14:tracePt t="612" x="2393950" y="946150"/>
          <p14:tracePt t="629" x="2312988" y="884238"/>
          <p14:tracePt t="645" x="2295525" y="866775"/>
          <p14:tracePt t="662" x="2276475" y="847725"/>
          <p14:tracePt t="679" x="2251075" y="822325"/>
          <p14:tracePt t="696" x="2251075" y="812800"/>
          <p14:tracePt t="712" x="2232025" y="803275"/>
          <p14:tracePt t="729" x="2214563" y="768350"/>
          <p14:tracePt t="746" x="2197100" y="741363"/>
          <p14:tracePt t="763" x="2197100" y="704850"/>
          <p14:tracePt t="779" x="2170113" y="652463"/>
          <p14:tracePt t="796" x="2170113" y="633413"/>
          <p14:tracePt t="813" x="2160588" y="615950"/>
          <p14:tracePt t="830" x="2160588" y="598488"/>
          <p14:tracePt t="866" x="2160588" y="588963"/>
          <p14:tracePt t="1206" x="2170113" y="588963"/>
          <p14:tracePt t="1219" x="2187575" y="588963"/>
          <p14:tracePt t="1232" x="2197100" y="588963"/>
          <p14:tracePt t="1244" x="2214563" y="588963"/>
          <p14:tracePt t="1257" x="2241550" y="588963"/>
          <p14:tracePt t="1270" x="2259013" y="598488"/>
          <p14:tracePt t="1282" x="2286000" y="598488"/>
          <p14:tracePt t="1299" x="2303463" y="598488"/>
          <p14:tracePt t="1315" x="2322513" y="608013"/>
          <p14:tracePt t="1332" x="2330450" y="608013"/>
          <p14:tracePt t="1383" x="2339975" y="608013"/>
          <p14:tracePt t="1434" x="2339975" y="615950"/>
          <p14:tracePt t="1547" x="2322513" y="615950"/>
          <p14:tracePt t="1560" x="2295525" y="615950"/>
          <p14:tracePt t="1573" x="2251075" y="615950"/>
          <p14:tracePt t="1585" x="2179638" y="615950"/>
          <p14:tracePt t="1600" x="2054225" y="615950"/>
          <p14:tracePt t="1617" x="1955800" y="633413"/>
          <p14:tracePt t="1634" x="1884363" y="633413"/>
          <p14:tracePt t="1651" x="1822450" y="633413"/>
          <p14:tracePt t="1667" x="1795463" y="633413"/>
          <p14:tracePt t="1684" x="1776413" y="633413"/>
          <p14:tracePt t="1701" x="1751013" y="633413"/>
          <p14:tracePt t="1718" x="1731963" y="633413"/>
          <p14:tracePt t="1734" x="1724025" y="633413"/>
          <p14:tracePt t="1751" x="1687513" y="633413"/>
          <p14:tracePt t="1774" x="1679575" y="633413"/>
          <p14:tracePt t="1800" x="1670050" y="633413"/>
          <p14:tracePt t="1876" x="1679575" y="633413"/>
          <p14:tracePt t="1888" x="1687513" y="633413"/>
          <p14:tracePt t="1902" x="1731963" y="633413"/>
          <p14:tracePt t="1913" x="1795463" y="633413"/>
          <p14:tracePt t="1926" x="1884363" y="633413"/>
          <p14:tracePt t="1939" x="1982788" y="642938"/>
          <p14:tracePt t="1952" x="2062163" y="642938"/>
          <p14:tracePt t="1969" x="2125663" y="642938"/>
          <p14:tracePt t="1986" x="2160588" y="642938"/>
          <p14:tracePt t="2002" x="2232025" y="642938"/>
          <p14:tracePt t="2019" x="2259013" y="642938"/>
          <p14:tracePt t="2036" x="2303463" y="642938"/>
          <p14:tracePt t="2053" x="2411413" y="642938"/>
          <p14:tracePt t="2069" x="2473325" y="642938"/>
          <p14:tracePt t="2086" x="2509838" y="642938"/>
          <p14:tracePt t="2103" x="2581275" y="642938"/>
          <p14:tracePt t="2120" x="2616200" y="642938"/>
          <p14:tracePt t="2136" x="2643188" y="642938"/>
          <p14:tracePt t="2153" x="2687638" y="642938"/>
          <p14:tracePt t="2170" x="2714625" y="642938"/>
          <p14:tracePt t="2187" x="2732088" y="642938"/>
          <p14:tracePt t="2204" x="2776538" y="642938"/>
          <p14:tracePt t="2220" x="2795588" y="642938"/>
          <p14:tracePt t="2237" x="2813050" y="642938"/>
          <p14:tracePt t="2255" x="2847975" y="642938"/>
          <p14:tracePt t="2271" x="2874963" y="642938"/>
          <p14:tracePt t="2287" x="2894013" y="642938"/>
          <p14:tracePt t="2305" x="2946400" y="642938"/>
          <p14:tracePt t="2321" x="2982913" y="642938"/>
          <p14:tracePt t="2337" x="3017838" y="642938"/>
          <p14:tracePt t="2354" x="3081338" y="642938"/>
          <p14:tracePt t="2371" x="3160713" y="652463"/>
          <p14:tracePt t="2387" x="3214688" y="660400"/>
          <p14:tracePt t="2404" x="3241675" y="669925"/>
          <p14:tracePt t="2421" x="3276600" y="679450"/>
          <p14:tracePt t="2438" x="3295650" y="687388"/>
          <p14:tracePt t="2455" x="3313113" y="687388"/>
          <p14:tracePt t="2471" x="3367088" y="687388"/>
          <p14:tracePt t="2488" x="3394075" y="696913"/>
          <p14:tracePt t="2505" x="3419475" y="704850"/>
          <p14:tracePt t="2522" x="3473450" y="714375"/>
          <p14:tracePt t="2539" x="3490913" y="723900"/>
          <p14:tracePt t="2555" x="3509963" y="723900"/>
          <p14:tracePt t="2557" x="3527425" y="723900"/>
          <p14:tracePt t="2572" x="3544888" y="731838"/>
          <p14:tracePt t="2589" x="3562350" y="731838"/>
          <p14:tracePt t="2606" x="3571875" y="741363"/>
          <p14:tracePt t="2622" x="3598863" y="741363"/>
          <p14:tracePt t="2639" x="3598863" y="750888"/>
          <p14:tracePt t="2656" x="3608388" y="750888"/>
          <p14:tracePt t="2673" x="3616325" y="750888"/>
          <p14:tracePt t="29888" x="3625850" y="750888"/>
          <p14:tracePt t="29913" x="3633788" y="750888"/>
          <p14:tracePt t="29926" x="3643313" y="750888"/>
          <p14:tracePt t="29938" x="3660775" y="750888"/>
          <p14:tracePt t="29950" x="3679825" y="758825"/>
          <p14:tracePt t="29965" x="3705225" y="768350"/>
          <p14:tracePt t="29982" x="3732213" y="785813"/>
          <p14:tracePt t="29998" x="3759200" y="803275"/>
          <p14:tracePt t="30015" x="3830638" y="866775"/>
          <p14:tracePt t="30032" x="3857625" y="901700"/>
          <p14:tracePt t="30049" x="3884613" y="928688"/>
          <p14:tracePt t="30065" x="3946525" y="1000125"/>
          <p14:tracePt t="30082" x="3973513" y="1036638"/>
          <p14:tracePt t="30099" x="3990975" y="1071563"/>
          <p14:tracePt t="30115" x="4044950" y="1133475"/>
          <p14:tracePt t="30132" x="4062413" y="1179513"/>
          <p14:tracePt t="30149" x="4071938" y="1204913"/>
          <p14:tracePt t="30166" x="4108450" y="1276350"/>
          <p14:tracePt t="30182" x="4116388" y="1303338"/>
          <p14:tracePt t="30199" x="4116388" y="1322388"/>
          <p14:tracePt t="30216" x="4125913" y="1339850"/>
          <p14:tracePt t="30254" x="4125913" y="1347788"/>
          <p14:tracePt t="30342" x="4125913" y="1357313"/>
          <p14:tracePt t="30494" x="4125913" y="1339850"/>
          <p14:tracePt t="30506" x="4125913" y="1312863"/>
          <p14:tracePt t="30519" x="4143375" y="1276350"/>
          <p14:tracePt t="30532" x="4179888" y="1223963"/>
          <p14:tracePt t="30544" x="4214813" y="1179513"/>
          <p14:tracePt t="30557" x="4259263" y="1125538"/>
          <p14:tracePt t="30569" x="4303713" y="1089025"/>
          <p14:tracePt t="30585" x="4348163" y="1062038"/>
          <p14:tracePt t="30601" x="4394200" y="1027113"/>
          <p14:tracePt t="30618" x="4419600" y="1009650"/>
          <p14:tracePt t="30635" x="4483100" y="982663"/>
          <p14:tracePt t="30652" x="4510088" y="965200"/>
          <p14:tracePt t="30668" x="4545013" y="955675"/>
          <p14:tracePt t="30685" x="4616450" y="919163"/>
          <p14:tracePt t="30702" x="4643438" y="911225"/>
          <p14:tracePt t="30719" x="4660900" y="893763"/>
          <p14:tracePt t="30735" x="4751388" y="866775"/>
          <p14:tracePt t="30752" x="4803775" y="857250"/>
          <p14:tracePt t="30769" x="4848225" y="847725"/>
          <p14:tracePt t="30785" x="4911725" y="822325"/>
          <p14:tracePt t="30802" x="4946650" y="803275"/>
          <p14:tracePt t="30819" x="4991100" y="795338"/>
          <p14:tracePt t="30836" x="5089525" y="758825"/>
          <p14:tracePt t="30853" x="5126038" y="758825"/>
          <p14:tracePt t="30869" x="5180013" y="741363"/>
          <p14:tracePt t="30886" x="5259388" y="714375"/>
          <p14:tracePt t="30903" x="5295900" y="704850"/>
          <p14:tracePt t="30920" x="5322888" y="696913"/>
          <p14:tracePt t="30936" x="5348288" y="687388"/>
          <p14:tracePt t="30953" x="5367338" y="679450"/>
          <p14:tracePt t="30970" x="5384800" y="679450"/>
          <p14:tracePt t="30987" x="5419725" y="669925"/>
          <p14:tracePt t="31003" x="5438775" y="669925"/>
          <p14:tracePt t="31020" x="5456238" y="669925"/>
          <p14:tracePt t="31037" x="5483225" y="669925"/>
          <p14:tracePt t="31054" x="5500688" y="660400"/>
          <p14:tracePt t="31071" x="5510213" y="660400"/>
          <p14:tracePt t="31087" x="5545138" y="660400"/>
          <p14:tracePt t="31104" x="5554663" y="652463"/>
          <p14:tracePt t="31121" x="5572125" y="642938"/>
          <p14:tracePt t="31138" x="5608638" y="642938"/>
          <p14:tracePt t="31154" x="5626100" y="642938"/>
          <p14:tracePt t="31171" x="5634038" y="633413"/>
          <p14:tracePt t="31188" x="5661025" y="625475"/>
          <p14:tracePt t="31204" x="5670550" y="625475"/>
          <p14:tracePt t="31221" x="5688013" y="625475"/>
          <p14:tracePt t="31238" x="5705475" y="615950"/>
          <p14:tracePt t="31255" x="5715000" y="615950"/>
          <p14:tracePt t="31272" x="5724525" y="615950"/>
          <p14:tracePt t="31289" x="5732463" y="608013"/>
          <p14:tracePt t="31305" x="5751513" y="608013"/>
          <p14:tracePt t="31322" x="5751513" y="598488"/>
          <p14:tracePt t="31339" x="5768975" y="598488"/>
          <p14:tracePt t="31355" x="5776913" y="598488"/>
          <p14:tracePt t="31377" x="5786438" y="588963"/>
          <p14:tracePt t="31402" x="5795963" y="588963"/>
          <p14:tracePt t="31415" x="5803900" y="588963"/>
          <p14:tracePt t="31440" x="5813425" y="581025"/>
          <p14:tracePt t="31718" x="5803900" y="581025"/>
          <p14:tracePt t="31731" x="5795963" y="581025"/>
          <p14:tracePt t="31756" x="5786438" y="581025"/>
          <p14:tracePt t="31769" x="5786438" y="571500"/>
          <p14:tracePt t="31781" x="5768975" y="571500"/>
          <p14:tracePt t="31806" x="5759450" y="561975"/>
          <p14:tracePt t="31819" x="5741988" y="561975"/>
          <p14:tracePt t="31831" x="5732463" y="554038"/>
          <p14:tracePt t="31844" x="5724525" y="554038"/>
          <p14:tracePt t="31858" x="5688013" y="544513"/>
          <p14:tracePt t="31875" x="5670550" y="536575"/>
          <p14:tracePt t="31892" x="5616575" y="527050"/>
          <p14:tracePt t="31908" x="5438775" y="482600"/>
          <p14:tracePt t="31925" x="5348288" y="455613"/>
          <p14:tracePt t="31942" x="5251450" y="438150"/>
          <p14:tracePt t="31958" x="5099050" y="401638"/>
          <p14:tracePt t="31975" x="5010150" y="393700"/>
          <p14:tracePt t="31992" x="4929188" y="384175"/>
          <p14:tracePt t="32009" x="4732338" y="347663"/>
          <p14:tracePt t="32025" x="4608513" y="347663"/>
          <p14:tracePt t="32042" x="4491038" y="347663"/>
          <p14:tracePt t="32059" x="4205288" y="347663"/>
          <p14:tracePt t="32076" x="4071938" y="347663"/>
          <p14:tracePt t="32093" x="3956050" y="347663"/>
          <p14:tracePt t="32109" x="3687763" y="347663"/>
          <p14:tracePt t="32126" x="3554413" y="366713"/>
          <p14:tracePt t="32143" x="3429000" y="393700"/>
          <p14:tracePt t="32160" x="3241675" y="446088"/>
          <p14:tracePt t="32176" x="3187700" y="455613"/>
          <p14:tracePt t="32193" x="3160713" y="465138"/>
          <p14:tracePt t="32210" x="3125788" y="482600"/>
          <p14:tracePt t="32227" x="3116263" y="490538"/>
          <p14:tracePt t="32243" x="3098800" y="517525"/>
          <p14:tracePt t="32261" x="3081338" y="571500"/>
          <p14:tracePt t="32277" x="3081338" y="598488"/>
          <p14:tracePt t="32293" x="3081338" y="633413"/>
          <p14:tracePt t="32310" x="3081338" y="660400"/>
          <p14:tracePt t="32327" x="3081338" y="714375"/>
          <p14:tracePt t="32344" x="3108325" y="723900"/>
          <p14:tracePt t="32361" x="3197225" y="768350"/>
          <p14:tracePt t="32377" x="3527425" y="822325"/>
          <p14:tracePt t="32394" x="3759200" y="839788"/>
          <p14:tracePt t="32411" x="3983038" y="847725"/>
          <p14:tracePt t="32428" x="4367213" y="866775"/>
          <p14:tracePt t="32444" x="4518025" y="866775"/>
          <p14:tracePt t="32461" x="4652963" y="866775"/>
          <p14:tracePt t="32478" x="4857750" y="866775"/>
          <p14:tracePt t="32495" x="4956175" y="857250"/>
          <p14:tracePt t="32511" x="5018088" y="839788"/>
          <p14:tracePt t="32528" x="5116513" y="812800"/>
          <p14:tracePt t="32545" x="5153025" y="803275"/>
          <p14:tracePt t="32562" x="5180013" y="785813"/>
          <p14:tracePt t="32578" x="5197475" y="785813"/>
          <p14:tracePt t="32595" x="5205413" y="785813"/>
          <p14:tracePt t="32612" x="5214938" y="785813"/>
          <p14:tracePt t="32753" x="5214938" y="776288"/>
          <p14:tracePt t="33928" x="5214938" y="768350"/>
          <p14:tracePt t="33979" x="5214938" y="758825"/>
          <p14:tracePt t="34003" x="5197475" y="758825"/>
          <p14:tracePt t="34017" x="5126038" y="758825"/>
          <p14:tracePt t="34029" x="4875213" y="731838"/>
          <p14:tracePt t="34041" x="4456113" y="714375"/>
          <p14:tracePt t="34054" x="4000500" y="679450"/>
          <p14:tracePt t="34069" x="3643313" y="625475"/>
          <p14:tracePt t="34086" x="3455988" y="608013"/>
          <p14:tracePt t="34103" x="3330575" y="588963"/>
          <p14:tracePt t="34120" x="3152775" y="544513"/>
          <p14:tracePt t="34136" x="3081338" y="536575"/>
          <p14:tracePt t="34153" x="2982913" y="517525"/>
          <p14:tracePt t="34170" x="2776538" y="482600"/>
          <p14:tracePt t="34187" x="2687638" y="473075"/>
          <p14:tracePt t="34204" x="2625725" y="465138"/>
          <p14:tracePt t="34220" x="2536825" y="465138"/>
          <p14:tracePt t="34237" x="2482850" y="465138"/>
          <p14:tracePt t="34254" x="2446338" y="465138"/>
          <p14:tracePt t="34270" x="2357438" y="465138"/>
          <p14:tracePt t="34287" x="2330450" y="465138"/>
          <p14:tracePt t="34304" x="2295525" y="465138"/>
          <p14:tracePt t="34320" x="2241550" y="465138"/>
          <p14:tracePt t="34338" x="2224088" y="465138"/>
          <p14:tracePt t="34354" x="2197100" y="465138"/>
          <p14:tracePt t="34371" x="2143125" y="490538"/>
          <p14:tracePt t="34387" x="2133600" y="500063"/>
          <p14:tracePt t="34404" x="2108200" y="509588"/>
          <p14:tracePt t="34421" x="2081213" y="536575"/>
          <p14:tracePt t="34437" x="2071688" y="544513"/>
          <p14:tracePt t="34454" x="2062163" y="554038"/>
          <p14:tracePt t="34471" x="2054225" y="561975"/>
          <p14:tracePt t="34488" x="2054225" y="571500"/>
          <p14:tracePt t="35013" x="2036763" y="571500"/>
          <p14:tracePt t="35026" x="2027238" y="571500"/>
          <p14:tracePt t="35039" x="2000250" y="571500"/>
          <p14:tracePt t="35051" x="1955800" y="571500"/>
          <p14:tracePt t="35064" x="1884363" y="571500"/>
          <p14:tracePt t="35077" x="1803400" y="571500"/>
          <p14:tracePt t="35091" x="1731963" y="571500"/>
          <p14:tracePt t="35108" x="1687513" y="571500"/>
          <p14:tracePt t="35125" x="1625600" y="571500"/>
          <p14:tracePt t="35142" x="1438275" y="571500"/>
          <p14:tracePt t="35158" x="1357313" y="571500"/>
          <p14:tracePt t="35175" x="1295400" y="571500"/>
          <p14:tracePt t="35192" x="1231900" y="571500"/>
          <p14:tracePt t="35209" x="1204913" y="571500"/>
          <p14:tracePt t="35225" x="1196975" y="571500"/>
          <p14:tracePt t="35242" x="1169988" y="571500"/>
          <p14:tracePt t="35259" x="1160463" y="571500"/>
          <p14:tracePt t="35276" x="1152525" y="571500"/>
          <p14:tracePt t="35292" x="1133475" y="571500"/>
          <p14:tracePt t="35309" x="1125538" y="571500"/>
          <p14:tracePt t="35326" x="1116013" y="571500"/>
          <p14:tracePt t="35343" x="1089025" y="571500"/>
          <p14:tracePt t="35367" x="1081088" y="571500"/>
          <p14:tracePt t="35380" x="1071563" y="571500"/>
          <p14:tracePt t="35393" x="1062038" y="571500"/>
          <p14:tracePt t="35410" x="1054100" y="571500"/>
          <p14:tracePt t="35426" x="1036638" y="571500"/>
          <p14:tracePt t="35443" x="1017588" y="571500"/>
          <p14:tracePt t="35460" x="1009650" y="571500"/>
          <p14:tracePt t="35481" x="1000125" y="571500"/>
          <p14:tracePt t="35493" x="990600" y="571500"/>
          <p14:tracePt t="35557" x="982663" y="571500"/>
          <p14:tracePt t="35595" x="973138" y="571500"/>
          <p14:tracePt t="35670" x="965200" y="571500"/>
          <p14:tracePt t="35708" x="955675" y="571500"/>
          <p14:tracePt t="35759" x="946150" y="571500"/>
          <p14:tracePt t="35771" x="946150" y="581025"/>
          <p14:tracePt t="35784" x="928688" y="581025"/>
          <p14:tracePt t="35797" x="911225" y="581025"/>
          <p14:tracePt t="35812" x="893763" y="588963"/>
          <p14:tracePt t="35829" x="874713" y="608013"/>
          <p14:tracePt t="35845" x="847725" y="608013"/>
          <p14:tracePt t="35862" x="776288" y="633413"/>
          <p14:tracePt t="35879" x="731838" y="652463"/>
          <p14:tracePt t="35896" x="704850" y="669925"/>
          <p14:tracePt t="35912" x="652463" y="696913"/>
          <p14:tracePt t="35929" x="642938" y="704850"/>
          <p14:tracePt t="35946" x="615950" y="723900"/>
          <p14:tracePt t="35963" x="588963" y="750888"/>
          <p14:tracePt t="35979" x="581025" y="758825"/>
          <p14:tracePt t="35996" x="571500" y="776288"/>
          <p14:tracePt t="36013" x="561975" y="785813"/>
          <p14:tracePt t="36029" x="554038" y="803275"/>
          <p14:tracePt t="36046" x="554038" y="812800"/>
          <p14:tracePt t="36063" x="544513" y="857250"/>
          <p14:tracePt t="36080" x="544513" y="866775"/>
          <p14:tracePt t="36097" x="544513" y="874713"/>
          <p14:tracePt t="36113" x="544513" y="901700"/>
          <p14:tracePt t="36130" x="544513" y="911225"/>
          <p14:tracePt t="36150" x="544513" y="919163"/>
          <p14:tracePt t="36175" x="544513" y="938213"/>
          <p14:tracePt t="36187" x="544513" y="946150"/>
          <p14:tracePt t="36200" x="544513" y="955675"/>
          <p14:tracePt t="36214" x="561975" y="973138"/>
          <p14:tracePt t="36231" x="608013" y="990600"/>
          <p14:tracePt t="36247" x="687388" y="1009650"/>
          <p14:tracePt t="36264" x="901700" y="1044575"/>
          <p14:tracePt t="36281" x="1062038" y="1071563"/>
          <p14:tracePt t="36298" x="1196975" y="1081088"/>
          <p14:tracePt t="36314" x="1581150" y="1089025"/>
          <p14:tracePt t="36331" x="1785938" y="1089025"/>
          <p14:tracePt t="36348" x="1982788" y="1089025"/>
          <p14:tracePt t="36365" x="2241550" y="1089025"/>
          <p14:tracePt t="36382" x="2339975" y="1089025"/>
          <p14:tracePt t="36398" x="2428875" y="1089025"/>
          <p14:tracePt t="36415" x="2589213" y="1089025"/>
          <p14:tracePt t="36432" x="2687638" y="1071563"/>
          <p14:tracePt t="36449" x="2776538" y="1044575"/>
          <p14:tracePt t="36465" x="2990850" y="973138"/>
          <p14:tracePt t="36482" x="3089275" y="919163"/>
          <p14:tracePt t="36499" x="3170238" y="884238"/>
          <p14:tracePt t="36515" x="3268663" y="822325"/>
          <p14:tracePt t="36532" x="3303588" y="803275"/>
          <p14:tracePt t="36549" x="3322638" y="785813"/>
          <p14:tracePt t="36566" x="3348038" y="741363"/>
          <p14:tracePt t="36583" x="3357563" y="723900"/>
          <p14:tracePt t="36599" x="3357563" y="687388"/>
          <p14:tracePt t="36616" x="3322638" y="598488"/>
          <p14:tracePt t="36633" x="3251200" y="554038"/>
          <p14:tracePt t="36650" x="3143250" y="527050"/>
          <p14:tracePt t="36666" x="2946400" y="490538"/>
          <p14:tracePt t="36683" x="2571750" y="438150"/>
          <p14:tracePt t="36700" x="2438400" y="438150"/>
          <p14:tracePt t="36717" x="2322513" y="446088"/>
          <p14:tracePt t="36718" x="2179638" y="482600"/>
          <p14:tracePt t="36733" x="2062163" y="536575"/>
          <p14:tracePt t="36750" x="1990725" y="581025"/>
          <p14:tracePt t="36767" x="1919288" y="625475"/>
          <p14:tracePt t="36783" x="1857375" y="714375"/>
          <p14:tracePt t="36800" x="1847850" y="741363"/>
          <p14:tracePt t="36817" x="1847850" y="768350"/>
          <p14:tracePt t="36834" x="1847850" y="839788"/>
          <p14:tracePt t="36851" x="1884363" y="893763"/>
          <p14:tracePt t="36867" x="1990725" y="982663"/>
          <p14:tracePt t="36884" x="2259013" y="1089025"/>
          <p14:tracePt t="36901" x="2401888" y="1116013"/>
          <p14:tracePt t="36918" x="2562225" y="1133475"/>
          <p14:tracePt t="36934" x="3044825" y="1152525"/>
          <p14:tracePt t="36951" x="3303588" y="1169988"/>
          <p14:tracePt t="36968" x="3554413" y="1169988"/>
          <p14:tracePt t="36985" x="3830638" y="1143000"/>
          <p14:tracePt t="37001" x="3929063" y="1125538"/>
          <p14:tracePt t="37018" x="4010025" y="1081088"/>
          <p14:tracePt t="37035" x="4125913" y="1027113"/>
          <p14:tracePt t="37052" x="4160838" y="1009650"/>
          <p14:tracePt t="37068" x="4179888" y="982663"/>
          <p14:tracePt t="37085" x="4197350" y="955675"/>
          <p14:tracePt t="37102" x="4205288" y="928688"/>
          <p14:tracePt t="37121" x="4205288" y="911225"/>
          <p14:tracePt t="37135" x="4205288" y="901700"/>
          <p14:tracePt t="37152" x="4197350" y="893763"/>
          <p14:tracePt t="37169" x="4187825" y="893763"/>
          <p14:tracePt t="37186" x="4179888" y="884238"/>
          <p14:tracePt t="37210" x="4170363" y="884238"/>
          <p14:tracePt t="37222" x="4160838" y="884238"/>
          <p14:tracePt t="37248" x="4152900" y="884238"/>
          <p14:tracePt t="37273" x="4143375" y="884238"/>
          <p14:tracePt t="37285" x="4133850" y="884238"/>
          <p14:tracePt t="37311" x="4125913" y="884238"/>
          <p14:tracePt t="38498" x="4116388" y="884238"/>
          <p14:tracePt t="38548" x="4108450" y="884238"/>
          <p14:tracePt t="38586" x="4098925" y="884238"/>
          <p14:tracePt t="38612" x="4098925" y="874713"/>
          <p14:tracePt t="38650" x="4089400" y="874713"/>
          <p14:tracePt t="38700" x="4081463" y="874713"/>
          <p14:tracePt t="38713" x="4071938" y="874713"/>
          <p14:tracePt t="38725" x="4054475" y="866775"/>
          <p14:tracePt t="38738" x="4000500" y="866775"/>
          <p14:tracePt t="38751" x="3929063" y="866775"/>
          <p14:tracePt t="38763" x="3813175" y="866775"/>
          <p14:tracePt t="38777" x="3625850" y="866775"/>
          <p14:tracePt t="38794" x="3446463" y="866775"/>
          <p14:tracePt t="38811" x="3295650" y="866775"/>
          <p14:tracePt t="38828" x="3071813" y="866775"/>
          <p14:tracePt t="38844" x="2955925" y="866775"/>
          <p14:tracePt t="38861" x="2867025" y="866775"/>
          <p14:tracePt t="38878" x="2670175" y="866775"/>
          <p14:tracePt t="38894" x="2598738" y="866775"/>
          <p14:tracePt t="38911" x="2536825" y="866775"/>
          <p14:tracePt t="38928" x="2419350" y="866775"/>
          <p14:tracePt t="38945" x="2384425" y="884238"/>
          <p14:tracePt t="38962" x="2339975" y="901700"/>
          <p14:tracePt t="38978" x="2295525" y="928688"/>
          <p14:tracePt t="38995" x="2286000" y="946150"/>
          <p14:tracePt t="39012" x="2276475" y="965200"/>
          <p14:tracePt t="39029" x="2268538" y="1000125"/>
          <p14:tracePt t="39045" x="2268538" y="1027113"/>
          <p14:tracePt t="39062" x="2268538" y="1071563"/>
          <p14:tracePt t="39079" x="2374900" y="1179513"/>
          <p14:tracePt t="39096" x="2465388" y="1231900"/>
          <p14:tracePt t="39112" x="2562225" y="1295400"/>
          <p14:tracePt t="39129" x="2867025" y="1374775"/>
          <p14:tracePt t="39146" x="3143250" y="1401763"/>
          <p14:tracePt t="39162" x="3500438" y="1419225"/>
          <p14:tracePt t="39179" x="4241800" y="1419225"/>
          <p14:tracePt t="39196" x="4545013" y="1393825"/>
          <p14:tracePt t="39213" x="4786313" y="1366838"/>
          <p14:tracePt t="39230" x="5143500" y="1303338"/>
          <p14:tracePt t="39246" x="5322888" y="1295400"/>
          <p14:tracePt t="39263" x="5491163" y="1268413"/>
          <p14:tracePt t="39280" x="5643563" y="1258888"/>
          <p14:tracePt t="39282" x="5768975" y="1250950"/>
          <p14:tracePt t="39296" x="5875338" y="1241425"/>
          <p14:tracePt t="39314" x="5965825" y="1241425"/>
          <p14:tracePt t="39331" x="6062663" y="1223963"/>
          <p14:tracePt t="39347" x="6116638" y="1223963"/>
          <p14:tracePt t="39364" x="6153150" y="1223963"/>
          <p14:tracePt t="39380" x="6188075" y="1223963"/>
          <p14:tracePt t="39397" x="6232525" y="1214438"/>
          <p14:tracePt t="39414" x="6251575" y="1214438"/>
          <p14:tracePt t="39432" x="6259513" y="1214438"/>
          <p14:tracePt t="39457" x="6269038" y="1214438"/>
          <p14:tracePt t="39609" x="6269038" y="1204913"/>
          <p14:tracePt t="39697" x="6269038" y="1196975"/>
          <p14:tracePt t="39723" x="6259513" y="1196975"/>
          <p14:tracePt t="41542" x="6259513" y="1187450"/>
          <p14:tracePt t="41618" x="6251575" y="1187450"/>
          <p14:tracePt t="41668" x="6242050" y="1187450"/>
          <p14:tracePt t="41680" x="6232525" y="1169988"/>
          <p14:tracePt t="41706" x="6224588" y="1169988"/>
          <p14:tracePt t="41718" x="6215063" y="1169988"/>
          <p14:tracePt t="41731" x="6215063" y="1160463"/>
          <p14:tracePt t="41769" x="6205538" y="1160463"/>
          <p14:tracePt t="41857" x="6197600" y="1160463"/>
          <p14:tracePt t="41895" x="6188075" y="1160463"/>
          <p14:tracePt t="41908" x="6180138" y="1160463"/>
          <p14:tracePt t="41933" x="6170613" y="1160463"/>
          <p14:tracePt t="41945" x="6153150" y="1160463"/>
          <p14:tracePt t="41959" x="6134100" y="1160463"/>
          <p14:tracePt t="41971" x="6116638" y="1160463"/>
          <p14:tracePt t="41983" x="6108700" y="1160463"/>
          <p14:tracePt t="41996" x="6081713" y="1160463"/>
          <p14:tracePt t="42021" x="6072188" y="1160463"/>
          <p14:tracePt t="42047" x="6062663" y="1160463"/>
          <p14:tracePt t="42426" x="6062663" y="1152525"/>
          <p14:tracePt t="43006" x="6062663" y="1143000"/>
          <p14:tracePt t="55070" x="6054725" y="1143000"/>
          <p14:tracePt t="55083" x="6045200" y="1143000"/>
          <p14:tracePt t="55095" x="6027738" y="1143000"/>
          <p14:tracePt t="55108" x="6010275" y="1152525"/>
          <p14:tracePt t="55120" x="5991225" y="1160463"/>
          <p14:tracePt t="55133" x="5946775" y="1179513"/>
          <p14:tracePt t="55146" x="5875338" y="1204913"/>
          <p14:tracePt t="55161" x="5759450" y="1258888"/>
          <p14:tracePt t="55178" x="5634038" y="1303338"/>
          <p14:tracePt t="55195" x="5473700" y="1374775"/>
          <p14:tracePt t="55213" x="5268913" y="1455738"/>
          <p14:tracePt t="55229" x="5214938" y="1482725"/>
          <p14:tracePt t="55246" x="5187950" y="1490663"/>
          <p14:tracePt t="55263" x="5143500" y="1509713"/>
          <p14:tracePt t="55280" x="5108575" y="1527175"/>
          <p14:tracePt t="55297" x="5054600" y="1536700"/>
          <p14:tracePt t="55312" x="4946650" y="1562100"/>
          <p14:tracePt t="55330" x="4894263" y="1571625"/>
          <p14:tracePt t="55347" x="4857750" y="1571625"/>
          <p14:tracePt t="55364" x="4830763" y="1581150"/>
          <p14:tracePt t="55380" x="4822825" y="1581150"/>
          <p14:tracePt t="55399" x="4813300" y="1581150"/>
          <p14:tracePt t="55437" x="4803775" y="1581150"/>
          <p14:tracePt t="55474" x="4786313" y="1598613"/>
          <p14:tracePt t="55487" x="4751388" y="1643063"/>
          <p14:tracePt t="55499" x="4670425" y="1731963"/>
          <p14:tracePt t="55512" x="4589463" y="1866900"/>
          <p14:tracePt t="55525" x="4491038" y="2017713"/>
          <p14:tracePt t="55538" x="4419600" y="2160588"/>
          <p14:tracePt t="55550" x="4367213" y="2268538"/>
          <p14:tracePt t="55565" x="4340225" y="2384425"/>
          <p14:tracePt t="55581" x="4303713" y="2482850"/>
          <p14:tracePt t="55598" x="4295775" y="2581275"/>
          <p14:tracePt t="55615" x="4268788" y="2759075"/>
          <p14:tracePt t="55632" x="4268788" y="2822575"/>
          <p14:tracePt t="55649" x="4268788" y="2874963"/>
          <p14:tracePt t="55665" x="4268788" y="2955925"/>
          <p14:tracePt t="55682" x="4268788" y="2973388"/>
          <p14:tracePt t="55967" x="4259263" y="2973388"/>
          <p14:tracePt t="55993" x="4241800" y="2973388"/>
          <p14:tracePt t="56005" x="4232275" y="2973388"/>
          <p14:tracePt t="56017" x="4197350" y="2973388"/>
          <p14:tracePt t="56030" x="4133850" y="2973388"/>
          <p14:tracePt t="56042" x="4010025" y="2973388"/>
          <p14:tracePt t="56055" x="3830638" y="2973388"/>
          <p14:tracePt t="56068" x="3608388" y="2973388"/>
          <p14:tracePt t="56084" x="3429000" y="2973388"/>
          <p14:tracePt t="56101" x="3276600" y="2973388"/>
          <p14:tracePt t="56118" x="3044825" y="2973388"/>
          <p14:tracePt t="56134" x="2973388" y="2973388"/>
          <p14:tracePt t="56151" x="2928938" y="2973388"/>
          <p14:tracePt t="56168" x="2813050" y="2973388"/>
          <p14:tracePt t="56185" x="2768600" y="2973388"/>
          <p14:tracePt t="56201" x="2741613" y="2973388"/>
          <p14:tracePt t="56218" x="2705100" y="2973388"/>
          <p14:tracePt t="56235" x="2679700" y="2973388"/>
          <p14:tracePt t="56252" x="2670175" y="2973388"/>
          <p14:tracePt t="56271" x="2660650" y="2973388"/>
          <p14:tracePt t="56358" x="2705100" y="2990850"/>
          <p14:tracePt t="56371" x="2822575" y="3017838"/>
          <p14:tracePt t="56383" x="3017838" y="3071813"/>
          <p14:tracePt t="56396" x="3348038" y="3116263"/>
          <p14:tracePt t="56409" x="3705225" y="3152775"/>
          <p14:tracePt t="56421" x="4037013" y="3179763"/>
          <p14:tracePt t="56436" x="4340225" y="3179763"/>
          <p14:tracePt t="56453" x="4616450" y="3197225"/>
          <p14:tracePt t="56470" x="4867275" y="3197225"/>
          <p14:tracePt t="56486" x="5446713" y="3224213"/>
          <p14:tracePt t="56503" x="5732463" y="3268663"/>
          <p14:tracePt t="56520" x="6000750" y="3313113"/>
          <p14:tracePt t="56536" x="6438900" y="3411538"/>
          <p14:tracePt t="56553" x="6616700" y="3455988"/>
          <p14:tracePt t="56570" x="6769100" y="3509963"/>
          <p14:tracePt t="56586" x="7010400" y="3589338"/>
          <p14:tracePt t="56604" x="7099300" y="3643313"/>
          <p14:tracePt t="56620" x="7188200" y="3670300"/>
          <p14:tracePt t="56637" x="7313613" y="3724275"/>
          <p14:tracePt t="56654" x="7367588" y="3768725"/>
          <p14:tracePt t="56671" x="7402513" y="3786188"/>
          <p14:tracePt t="56687" x="7483475" y="3867150"/>
          <p14:tracePt t="56704" x="7500938" y="3911600"/>
          <p14:tracePt t="56721" x="7518400" y="3946525"/>
          <p14:tracePt t="56738" x="7537450" y="4010025"/>
          <p14:tracePt t="56754" x="7537450" y="4027488"/>
          <p14:tracePt t="56771" x="7537450" y="4037013"/>
          <p14:tracePt t="56788" x="7537450" y="4054475"/>
          <p14:tracePt t="56825" x="7527925" y="4062413"/>
          <p14:tracePt t="56837" x="7510463" y="4062413"/>
          <p14:tracePt t="56850" x="7500938" y="4062413"/>
          <p14:tracePt t="56863" x="7473950" y="4062413"/>
          <p14:tracePt t="56876" x="7439025" y="4062413"/>
          <p14:tracePt t="56888" x="7375525" y="4062413"/>
          <p14:tracePt t="56905" x="7331075" y="4062413"/>
          <p14:tracePt t="56922" x="7269163" y="4062413"/>
          <p14:tracePt t="56939" x="7188200" y="4027488"/>
          <p14:tracePt t="56955" x="7170738" y="4017963"/>
          <p14:tracePt t="56972" x="7153275" y="4017963"/>
          <p14:tracePt t="56989" x="7143750" y="4000500"/>
          <p14:tracePt t="57005" x="7134225" y="4000500"/>
          <p14:tracePt t="57022" x="7134225" y="3990975"/>
          <p14:tracePt t="57052" x="7134225" y="3983038"/>
          <p14:tracePt t="57078" x="7134225" y="3965575"/>
          <p14:tracePt t="57090" x="7134225" y="3956050"/>
          <p14:tracePt t="57103" x="7134225" y="3938588"/>
          <p14:tracePt t="57116" x="7161213" y="3902075"/>
          <p14:tracePt t="57128" x="7205663" y="3867150"/>
          <p14:tracePt t="57141" x="7251700" y="3830638"/>
          <p14:tracePt t="57156" x="7313613" y="3795713"/>
          <p14:tracePt t="57173" x="7367588" y="3751263"/>
          <p14:tracePt t="57190" x="7439025" y="3724275"/>
          <p14:tracePt t="57207" x="7554913" y="3660775"/>
          <p14:tracePt t="57223" x="7599363" y="3625850"/>
          <p14:tracePt t="57240" x="7653338" y="3608388"/>
          <p14:tracePt t="57257" x="7705725" y="3571875"/>
          <p14:tracePt t="57274" x="7715250" y="3562350"/>
          <p14:tracePt t="57290" x="7732713" y="3554413"/>
          <p14:tracePt t="57307" x="7742238" y="3544888"/>
          <p14:tracePt t="57324" x="7742238" y="3536950"/>
          <p14:tracePt t="57368" x="7751763" y="3536950"/>
          <p14:tracePt t="58226" x="7751763" y="3527425"/>
          <p14:tracePt t="58251" x="7751763" y="3517900"/>
          <p14:tracePt t="58264" x="7751763" y="3509963"/>
          <p14:tracePt t="58277" x="7751763" y="3500438"/>
          <p14:tracePt t="58302" x="7751763" y="3482975"/>
          <p14:tracePt t="58315" x="7751763" y="3465513"/>
          <p14:tracePt t="58327" x="7759700" y="3438525"/>
          <p14:tracePt t="58340" x="7769225" y="3402013"/>
          <p14:tracePt t="58352" x="7786688" y="3313113"/>
          <p14:tracePt t="58365" x="7813675" y="3214688"/>
          <p14:tracePt t="58379" x="7831138" y="3098800"/>
          <p14:tracePt t="58396" x="7867650" y="2965450"/>
          <p14:tracePt t="58413" x="7875588" y="2840038"/>
          <p14:tracePt t="58430" x="7885113" y="2633663"/>
          <p14:tracePt t="58446" x="7885113" y="2536825"/>
          <p14:tracePt t="58463" x="7885113" y="2438400"/>
          <p14:tracePt t="58480" x="7867650" y="2259013"/>
          <p14:tracePt t="58497" x="7840663" y="2187575"/>
          <p14:tracePt t="58514" x="7804150" y="2125663"/>
          <p14:tracePt t="58530" x="7705725" y="2009775"/>
          <p14:tracePt t="58547" x="7626350" y="1955800"/>
          <p14:tracePt t="58564" x="7500938" y="1919288"/>
          <p14:tracePt t="58580" x="7018338" y="1830388"/>
          <p14:tracePt t="58597" x="6715125" y="1812925"/>
          <p14:tracePt t="58614" x="6483350" y="1803400"/>
          <p14:tracePt t="58631" x="6232525" y="1803400"/>
          <p14:tracePt t="58647" x="6134100" y="1803400"/>
          <p14:tracePt t="58664" x="6072188" y="1803400"/>
          <p14:tracePt t="58681" x="5956300" y="1830388"/>
          <p14:tracePt t="58698" x="5902325" y="1874838"/>
          <p14:tracePt t="58715" x="5840413" y="1946275"/>
          <p14:tracePt t="58731" x="5751513" y="2098675"/>
          <p14:tracePt t="58748" x="5715000" y="2187575"/>
          <p14:tracePt t="58765" x="5688013" y="2303463"/>
          <p14:tracePt t="58781" x="5643563" y="2500313"/>
          <p14:tracePt t="58798" x="5643563" y="2598738"/>
          <p14:tracePt t="58815" x="5643563" y="2670175"/>
          <p14:tracePt t="58832" x="5751513" y="2840038"/>
          <p14:tracePt t="58849" x="5875338" y="2946400"/>
          <p14:tracePt t="58865" x="6054725" y="3044825"/>
          <p14:tracePt t="58883" x="6537325" y="3241675"/>
          <p14:tracePt t="58899" x="6858000" y="3322638"/>
          <p14:tracePt t="58916" x="7224713" y="3384550"/>
          <p14:tracePt t="58932" x="7769225" y="3465513"/>
          <p14:tracePt t="58949" x="7929563" y="3473450"/>
          <p14:tracePt t="58966" x="8037513" y="3473450"/>
          <p14:tracePt t="58983" x="8116888" y="3473450"/>
          <p14:tracePt t="58999" x="8242300" y="3473450"/>
          <p14:tracePt t="59016" x="8259763" y="3473450"/>
          <p14:tracePt t="59033" x="8304213" y="3465513"/>
          <p14:tracePt t="59049" x="8367713" y="3394075"/>
          <p14:tracePt t="59066" x="8412163" y="3322638"/>
          <p14:tracePt t="59083" x="8439150" y="3251200"/>
          <p14:tracePt t="59100" x="8456613" y="3116263"/>
          <p14:tracePt t="59117" x="8456613" y="3089275"/>
          <p14:tracePt t="59133" x="8456613" y="3071813"/>
          <p14:tracePt t="59150" x="8456613" y="3054350"/>
          <p14:tracePt t="59167" x="8456613" y="3044825"/>
          <p14:tracePt t="59183" x="8429625" y="3027363"/>
          <p14:tracePt t="59200" x="8375650" y="3000375"/>
          <p14:tracePt t="59217" x="8348663" y="2990850"/>
          <p14:tracePt t="59234" x="8323263" y="2990850"/>
          <p14:tracePt t="59251" x="8286750" y="2973388"/>
          <p14:tracePt t="59267" x="8269288" y="2973388"/>
          <p14:tracePt t="59284" x="8232775" y="2973388"/>
          <p14:tracePt t="59301" x="8072438" y="2973388"/>
          <p14:tracePt t="59318" x="7966075" y="2973388"/>
          <p14:tracePt t="59334" x="7867650" y="2973388"/>
          <p14:tracePt t="59351" x="7661275" y="2990850"/>
          <p14:tracePt t="59368" x="7581900" y="3000375"/>
          <p14:tracePt t="59385" x="7500938" y="3027363"/>
          <p14:tracePt t="59401" x="7358063" y="3054350"/>
          <p14:tracePt t="59418" x="7269163" y="3071813"/>
          <p14:tracePt t="59435" x="7180263" y="3089275"/>
          <p14:tracePt t="59452" x="7018338" y="3125788"/>
          <p14:tracePt t="59468" x="6965950" y="3143250"/>
          <p14:tracePt t="59485" x="6929438" y="3152775"/>
          <p14:tracePt t="59502" x="6894513" y="3170238"/>
          <p14:tracePt t="59519" x="6884988" y="3170238"/>
          <p14:tracePt t="59535" x="6875463" y="3170238"/>
          <p14:tracePt t="59552" x="6875463" y="3179763"/>
          <p14:tracePt t="59569" x="6867525" y="3179763"/>
          <p14:tracePt t="60107" x="6875463" y="3179763"/>
          <p14:tracePt t="60158" x="6884988" y="3170238"/>
          <p14:tracePt t="60183" x="6894513" y="3170238"/>
          <p14:tracePt t="60195" x="6902450" y="3170238"/>
          <p14:tracePt t="60208" x="6911975" y="3160713"/>
          <p14:tracePt t="60221" x="6946900" y="3152775"/>
          <p14:tracePt t="60233" x="7010400" y="3143250"/>
          <p14:tracePt t="60245" x="7089775" y="3133725"/>
          <p14:tracePt t="60258" x="7143750" y="3125788"/>
          <p14:tracePt t="60272" x="7188200" y="3116263"/>
          <p14:tracePt t="60289" x="7215188" y="3116263"/>
          <p14:tracePt t="60306" x="7259638" y="3098800"/>
          <p14:tracePt t="60322" x="7304088" y="3089275"/>
          <p14:tracePt t="60339" x="7358063" y="3089275"/>
          <p14:tracePt t="60356" x="7394575" y="3071813"/>
          <p14:tracePt t="60373" x="7466013" y="3054350"/>
          <p14:tracePt t="60390" x="7500938" y="3054350"/>
          <p14:tracePt t="60407" x="7527925" y="3054350"/>
          <p14:tracePt t="60423" x="7599363" y="3036888"/>
          <p14:tracePt t="60440" x="7626350" y="3027363"/>
          <p14:tracePt t="60457" x="7653338" y="3027363"/>
          <p14:tracePt t="60474" x="7688263" y="3027363"/>
          <p14:tracePt t="60490" x="7705725" y="3027363"/>
          <p14:tracePt t="60507" x="7715250" y="3027363"/>
          <p14:tracePt t="60524" x="7742238" y="3027363"/>
          <p14:tracePt t="60541" x="7751763" y="3027363"/>
          <p14:tracePt t="60557" x="7759700" y="3027363"/>
          <p14:tracePt t="60574" x="7777163" y="3027363"/>
          <p14:tracePt t="60591" x="7786688" y="3027363"/>
          <p14:tracePt t="60612" x="7796213" y="3027363"/>
          <p14:tracePt t="60624" x="7804150" y="3027363"/>
          <p14:tracePt t="63782" x="7804150" y="3017838"/>
          <p14:tracePt t="63795" x="7769225" y="2990850"/>
          <p14:tracePt t="63807" x="7518400" y="2830513"/>
          <p14:tracePt t="63820" x="6616700" y="2393950"/>
          <p14:tracePt t="63833" x="5214938" y="1857375"/>
          <p14:tracePt t="63845" x="3633788" y="1438275"/>
          <p14:tracePt t="63858" x="2170113" y="1241425"/>
          <p14:tracePt t="63875" x="938213" y="1160463"/>
          <p14:tracePt t="66337" x="4411663" y="3857625"/>
          <p14:tracePt t="66400" x="4411663" y="3867150"/>
          <p14:tracePt t="66741" x="4411663" y="3875088"/>
          <p14:tracePt t="66766" x="4411663" y="3884613"/>
          <p14:tracePt t="66778" x="4411663" y="3902075"/>
          <p14:tracePt t="69132" x="4411663" y="3911600"/>
          <p14:tracePt t="69165" x="4411663" y="3929063"/>
          <p14:tracePt t="69199" x="4411663" y="3938588"/>
          <p14:tracePt t="69216" x="4411663" y="3956050"/>
          <p14:tracePt t="69233" x="4411663" y="3965575"/>
          <p14:tracePt t="69249" x="4411663" y="3973513"/>
          <p14:tracePt t="69283" x="4411663" y="3983038"/>
          <p14:tracePt t="69316" x="4411663" y="3990975"/>
          <p14:tracePt t="69433" x="4411663" y="4000500"/>
          <p14:tracePt t="73270" x="4411663" y="4010025"/>
          <p14:tracePt t="73295" x="4411663" y="4017963"/>
          <p14:tracePt t="73321" x="4411663" y="4027488"/>
          <p14:tracePt t="73333" x="4411663" y="4037013"/>
          <p14:tracePt t="73346" x="4411663" y="4044950"/>
          <p14:tracePt t="73358" x="4411663" y="4054475"/>
          <p14:tracePt t="73371" x="4411663" y="4062413"/>
          <p14:tracePt t="73387" x="4411663" y="4071938"/>
          <p14:tracePt t="73404" x="4411663" y="4081463"/>
          <p14:tracePt t="73422" x="4411663" y="4089400"/>
          <p14:tracePt t="73438" x="4411663" y="4108450"/>
          <p14:tracePt t="73460" x="4411663" y="4116388"/>
          <p14:tracePt t="73472" x="4411663" y="4125913"/>
          <p14:tracePt t="73488" x="4411663" y="4133850"/>
          <p14:tracePt t="73510" x="4402138" y="4143375"/>
          <p14:tracePt t="73523" x="4402138" y="4152900"/>
          <p14:tracePt t="73538" x="4402138" y="4160838"/>
          <p14:tracePt t="73560" x="4394200" y="4170363"/>
          <p14:tracePt t="73573" x="4384675" y="4179888"/>
          <p14:tracePt t="73588" x="4384675" y="4187825"/>
          <p14:tracePt t="73605" x="4375150" y="4197350"/>
          <p14:tracePt t="73622" x="4367213" y="4205288"/>
          <p14:tracePt t="73649" x="4367213" y="4214813"/>
          <p14:tracePt t="74166" x="4375150" y="4214813"/>
          <p14:tracePt t="74192" x="4384675" y="4214813"/>
          <p14:tracePt t="74230" x="4394200" y="4214813"/>
          <p14:tracePt t="74268" x="4402138" y="4214813"/>
          <p14:tracePt t="74281" x="4402138" y="4224338"/>
          <p14:tracePt t="74294" x="4411663" y="4224338"/>
          <p14:tracePt t="74318" x="4429125" y="4224338"/>
          <p14:tracePt t="74343" x="4438650" y="4224338"/>
          <p14:tracePt t="74369" x="4456113" y="4224338"/>
          <p14:tracePt t="74381" x="4473575" y="4224338"/>
          <p14:tracePt t="74394" x="4510088" y="4224338"/>
          <p14:tracePt t="74407" x="4554538" y="4224338"/>
          <p14:tracePt t="74419" x="4589463" y="4224338"/>
          <p14:tracePt t="74432" x="4625975" y="4232275"/>
          <p14:tracePt t="74444" x="4652963" y="4232275"/>
          <p14:tracePt t="74460" x="4670425" y="4232275"/>
          <p14:tracePt t="74483" x="4679950" y="4232275"/>
          <p14:tracePt t="74495" x="4687888" y="4232275"/>
          <p14:tracePt t="74533" x="4697413" y="4232275"/>
          <p14:tracePt t="74798" x="4679950" y="4232275"/>
          <p14:tracePt t="74810" x="4660900" y="4232275"/>
          <p14:tracePt t="74824" x="4652963" y="4232275"/>
          <p14:tracePt t="74835" x="4633913" y="4232275"/>
          <p14:tracePt t="74849" x="4616450" y="4232275"/>
          <p14:tracePt t="74862" x="4589463" y="4232275"/>
          <p14:tracePt t="74879" x="4581525" y="4232275"/>
          <p14:tracePt t="74895" x="4572000" y="4232275"/>
          <p14:tracePt t="74912" x="4562475" y="4232275"/>
          <p14:tracePt t="74929" x="4554538" y="4232275"/>
          <p14:tracePt t="74945" x="4545013" y="4232275"/>
          <p14:tracePt t="74962" x="4527550" y="4232275"/>
          <p14:tracePt t="74979" x="4518025" y="4232275"/>
          <p14:tracePt t="74996" x="4510088" y="4232275"/>
          <p14:tracePt t="75013" x="4500563" y="4232275"/>
          <p14:tracePt t="75028" x="4491038" y="4232275"/>
          <p14:tracePt t="75076" x="4483100" y="4232275"/>
          <p14:tracePt t="75139" x="4473575" y="4232275"/>
          <p14:tracePt t="75164" x="4465638" y="4232275"/>
          <p14:tracePt t="75492" x="4465638" y="4224338"/>
          <p14:tracePt t="76439" x="4456113" y="4224338"/>
          <p14:tracePt t="76452" x="4446588" y="4224338"/>
          <p14:tracePt t="76465" x="4438650" y="4224338"/>
          <p14:tracePt t="76478" x="4411663" y="4224338"/>
          <p14:tracePt t="76490" x="4384675" y="4224338"/>
          <p14:tracePt t="76504" x="4348163" y="4224338"/>
          <p14:tracePt t="76520" x="4303713" y="4224338"/>
          <p14:tracePt t="76537" x="4268788" y="4224338"/>
          <p14:tracePt t="76554" x="4170363" y="4224338"/>
          <p14:tracePt t="76571" x="4143375" y="4224338"/>
          <p14:tracePt t="76587" x="4125913" y="4224338"/>
          <p14:tracePt t="76604" x="4089400" y="4214813"/>
          <p14:tracePt t="76621" x="4071938" y="4214813"/>
          <p14:tracePt t="76638" x="4062413" y="4214813"/>
          <p14:tracePt t="76654" x="4010025" y="4214813"/>
          <p14:tracePt t="76671" x="3983038" y="4214813"/>
          <p14:tracePt t="76688" x="3956050" y="4214813"/>
          <p14:tracePt t="76705" x="3894138" y="4214813"/>
          <p14:tracePt t="76722" x="3857625" y="4214813"/>
          <p14:tracePt t="76738" x="3822700" y="4214813"/>
          <p14:tracePt t="76755" x="3768725" y="4214813"/>
          <p14:tracePt t="76772" x="3751263" y="4214813"/>
          <p14:tracePt t="76789" x="3741738" y="4214813"/>
          <p14:tracePt t="76805" x="3724275" y="4214813"/>
          <p14:tracePt t="76822" x="3714750" y="4214813"/>
          <p14:tracePt t="76843" x="3705225" y="4214813"/>
          <p14:tracePt t="77108" x="3705225" y="4205288"/>
          <p14:tracePt t="77222" x="3714750" y="4205288"/>
          <p14:tracePt t="77286" x="3724275" y="4205288"/>
          <p14:tracePt t="77336" x="3724275" y="4197350"/>
          <p14:tracePt t="77400" x="3732213" y="4197350"/>
          <p14:tracePt t="77424" x="3751263" y="4187825"/>
          <p14:tracePt t="77437" x="3768725" y="4187825"/>
          <p14:tracePt t="77450" x="3786188" y="4187825"/>
          <p14:tracePt t="77462" x="3813175" y="4179888"/>
          <p14:tracePt t="77475" x="3830638" y="4170363"/>
          <p14:tracePt t="77492" x="3867150" y="4160838"/>
          <p14:tracePt t="77509" x="3875088" y="4160838"/>
          <p14:tracePt t="77526" x="3894138" y="4160838"/>
          <p14:tracePt t="77542" x="3902075" y="4160838"/>
          <p14:tracePt t="77559" x="3911600" y="4152900"/>
          <p14:tracePt t="77576" x="3919538" y="4152900"/>
          <p14:tracePt t="77601" x="3929063" y="4152900"/>
          <p14:tracePt t="77639" x="3938588" y="4152900"/>
          <p14:tracePt t="77677" x="3946525" y="4152900"/>
          <p14:tracePt t="77703" x="3956050" y="4152900"/>
          <p14:tracePt t="77728" x="3965575" y="4152900"/>
          <p14:tracePt t="77765" x="3973513" y="4152900"/>
          <p14:tracePt t="77841" x="3983038" y="4152900"/>
          <p14:tracePt t="78776" x="3983038" y="4143375"/>
          <p14:tracePt t="163271" x="3973513" y="4143375"/>
          <p14:tracePt t="163285" x="3946525" y="4143375"/>
          <p14:tracePt t="163297" x="3867150" y="4108450"/>
          <p14:tracePt t="163309" x="3724275" y="4054475"/>
          <p14:tracePt t="163322" x="3473450" y="3983038"/>
          <p14:tracePt t="163338" x="3187700" y="3875088"/>
          <p14:tracePt t="163355" x="2919413" y="3795713"/>
          <p14:tracePt t="163373" x="2303463" y="3652838"/>
          <p14:tracePt t="163390" x="2017713" y="3589338"/>
          <p14:tracePt t="163406" x="1847850" y="3554413"/>
          <p14:tracePt t="163423" x="1643063" y="3517900"/>
          <p14:tracePt t="163440" x="1589088" y="3490913"/>
          <p14:tracePt t="163457" x="1562100" y="3482975"/>
          <p14:tracePt t="163474" x="1536700" y="3473450"/>
          <p14:tracePt t="163490" x="1527175" y="3465513"/>
          <p14:tracePt t="163507" x="1517650" y="3465513"/>
          <p14:tracePt t="163524" x="1517650" y="3455988"/>
          <p14:tracePt t="163525" x="1517650" y="3446463"/>
          <p14:tracePt t="163563" x="1517650" y="3438525"/>
          <p14:tracePt t="164029" x="1509713" y="3438525"/>
          <p14:tracePt t="164042" x="1500188" y="3429000"/>
          <p14:tracePt t="164055" x="1473200" y="3411538"/>
          <p14:tracePt t="164067" x="1393825" y="3367088"/>
          <p14:tracePt t="164080" x="1214438" y="3241675"/>
          <p14:tracePt t="164093" x="928688" y="2990850"/>
          <p14:tracePt t="164110" x="625475" y="2697163"/>
          <p14:tracePt t="164127" x="393700" y="2438400"/>
          <p14:tracePt t="164144" x="196850" y="2152650"/>
          <p14:tracePt t="164160" x="169863" y="2062163"/>
          <p14:tracePt t="164177" x="142875" y="1990725"/>
          <p14:tracePt t="164194" x="125413" y="1901825"/>
          <p14:tracePt t="164211" x="115888" y="1874838"/>
          <p14:tracePt t="164227" x="115888" y="1866900"/>
          <p14:tracePt t="164472" x="98425" y="1857375"/>
          <p14:tracePt t="164484" x="88900" y="1830388"/>
          <p14:tracePt t="164497" x="9525" y="17145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6|43.1|2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|20.5|3.9|6.6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1.8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50.3|17.9|13.8|5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8|5.7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|3.6|18.1|3.2|10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8.6|18.3|46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0.7|7.7|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7|2.7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4.1|9.1|12.1|9.8|1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8.8|3.3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11.9|9.7|1.2|34.2|6.8|2.9|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7|50.6|48.7|3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6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5.9|37.5|58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2.2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4126</TotalTime>
  <Words>1433</Words>
  <Application>Microsoft Office PowerPoint</Application>
  <PresentationFormat>عرض على الشاشة (4:3)</PresentationFormat>
  <Paragraphs>239</Paragraphs>
  <Slides>31</Slides>
  <Notes>11</Notes>
  <HiddenSlides>0</HiddenSlides>
  <MMClips>31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8" baseType="lpstr">
      <vt:lpstr>Arial</vt:lpstr>
      <vt:lpstr>Arial Narrow</vt:lpstr>
      <vt:lpstr>Calibri</vt:lpstr>
      <vt:lpstr>Courier New</vt:lpstr>
      <vt:lpstr>Times New Roman</vt:lpstr>
      <vt:lpstr>Wingdings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L1.            Part 1.   Terminology ,Modeling, Measurement</dc:title>
  <dc:creator>user</dc:creator>
  <cp:lastModifiedBy>ahmed ali</cp:lastModifiedBy>
  <cp:revision>185</cp:revision>
  <dcterms:created xsi:type="dcterms:W3CDTF">2019-11-09T18:04:22Z</dcterms:created>
  <dcterms:modified xsi:type="dcterms:W3CDTF">2022-01-06T19:41:29Z</dcterms:modified>
</cp:coreProperties>
</file>